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1" r:id="rId4"/>
  </p:sldMasterIdLst>
  <p:notesMasterIdLst>
    <p:notesMasterId r:id="rId12"/>
  </p:notesMasterIdLst>
  <p:handoutMasterIdLst>
    <p:handoutMasterId r:id="rId13"/>
  </p:handoutMasterIdLst>
  <p:sldIdLst>
    <p:sldId id="256" r:id="rId5"/>
    <p:sldId id="359" r:id="rId6"/>
    <p:sldId id="257" r:id="rId7"/>
    <p:sldId id="305" r:id="rId8"/>
    <p:sldId id="391" r:id="rId9"/>
    <p:sldId id="392" r:id="rId10"/>
    <p:sldId id="393" r:id="rId11"/>
  </p:sldIdLst>
  <p:sldSz cx="9144000" cy="6858000" type="screen4x3"/>
  <p:notesSz cx="6888163" cy="100187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56" userDrawn="1">
          <p15:clr>
            <a:srgbClr val="A4A3A4"/>
          </p15:clr>
        </p15:guide>
        <p15:guide id="2" pos="217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erome Labbaye" initials="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051"/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6297C76-2AE0-4A55-97E3-67257F951DD3}" v="6" dt="2026-02-11T12:41:21.325"/>
    <p1510:client id="{A0399212-E686-4B90-887D-EC8FF754C10B}" v="10" dt="2026-02-11T09:12:50.33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Style moyen 1 - Accentuation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0A1B5D5-9B99-4C35-A422-299274C87663}" styleName="Style moyen 1 - Accentuation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344D84-9AFB-497E-A393-DC336BA19D2E}" styleName="Style moyen 3 - Accentuation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5BE263C-DBD7-4A20-BB59-AAB30ACAA65A}" styleName="Style moyen 3 - Accentuation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E171933-4619-4E11-9A3F-F7608DF75F80}" styleName="Style moyen 1 - Accentuation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627"/>
    <p:restoredTop sz="94655"/>
  </p:normalViewPr>
  <p:slideViewPr>
    <p:cSldViewPr snapToGrid="0" snapToObjects="1">
      <p:cViewPr varScale="1">
        <p:scale>
          <a:sx n="78" d="100"/>
          <a:sy n="78" d="100"/>
        </p:scale>
        <p:origin x="1133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66" d="100"/>
          <a:sy n="66" d="100"/>
        </p:scale>
        <p:origin x="3130" y="62"/>
      </p:cViewPr>
      <p:guideLst>
        <p:guide orient="horz" pos="3156"/>
        <p:guide pos="217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commentAuthors" Target="comment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halini MAILLOT" userId="89449b22-9544-4e25-9519-67a0aeea8e0a" providerId="ADAL" clId="{9EEB5EF4-CC0C-49BB-9F45-6030014283A1}"/>
    <pc:docChg chg="undo custSel addSld delSld modSld sldOrd modMainMaster">
      <pc:chgData name="Shalini MAILLOT" userId="89449b22-9544-4e25-9519-67a0aeea8e0a" providerId="ADAL" clId="{9EEB5EF4-CC0C-49BB-9F45-6030014283A1}" dt="2026-02-11T09:14:25.932" v="270" actId="20577"/>
      <pc:docMkLst>
        <pc:docMk/>
      </pc:docMkLst>
      <pc:sldChg chg="delSp modSp mod">
        <pc:chgData name="Shalini MAILLOT" userId="89449b22-9544-4e25-9519-67a0aeea8e0a" providerId="ADAL" clId="{9EEB5EF4-CC0C-49BB-9F45-6030014283A1}" dt="2026-02-11T09:07:07.469" v="11" actId="478"/>
        <pc:sldMkLst>
          <pc:docMk/>
          <pc:sldMk cId="2553356698" sldId="256"/>
        </pc:sldMkLst>
        <pc:spChg chg="mod">
          <ac:chgData name="Shalini MAILLOT" userId="89449b22-9544-4e25-9519-67a0aeea8e0a" providerId="ADAL" clId="{9EEB5EF4-CC0C-49BB-9F45-6030014283A1}" dt="2026-02-11T09:06:30.698" v="3" actId="1076"/>
          <ac:spMkLst>
            <pc:docMk/>
            <pc:sldMk cId="2553356698" sldId="256"/>
            <ac:spMk id="2" creationId="{00000000-0000-0000-0000-000000000000}"/>
          </ac:spMkLst>
        </pc:spChg>
        <pc:spChg chg="mod">
          <ac:chgData name="Shalini MAILLOT" userId="89449b22-9544-4e25-9519-67a0aeea8e0a" providerId="ADAL" clId="{9EEB5EF4-CC0C-49BB-9F45-6030014283A1}" dt="2026-02-11T09:06:51.747" v="9" actId="20577"/>
          <ac:spMkLst>
            <pc:docMk/>
            <pc:sldMk cId="2553356698" sldId="256"/>
            <ac:spMk id="3" creationId="{00000000-0000-0000-0000-000000000000}"/>
          </ac:spMkLst>
        </pc:spChg>
        <pc:spChg chg="del">
          <ac:chgData name="Shalini MAILLOT" userId="89449b22-9544-4e25-9519-67a0aeea8e0a" providerId="ADAL" clId="{9EEB5EF4-CC0C-49BB-9F45-6030014283A1}" dt="2026-02-11T09:07:07.469" v="11" actId="478"/>
          <ac:spMkLst>
            <pc:docMk/>
            <pc:sldMk cId="2553356698" sldId="256"/>
            <ac:spMk id="5" creationId="{00000000-0000-0000-0000-000000000000}"/>
          </ac:spMkLst>
        </pc:spChg>
      </pc:sldChg>
      <pc:sldChg chg="modSp mod">
        <pc:chgData name="Shalini MAILLOT" userId="89449b22-9544-4e25-9519-67a0aeea8e0a" providerId="ADAL" clId="{9EEB5EF4-CC0C-49BB-9F45-6030014283A1}" dt="2026-02-11T09:08:37.392" v="152" actId="121"/>
        <pc:sldMkLst>
          <pc:docMk/>
          <pc:sldMk cId="3359790922" sldId="257"/>
        </pc:sldMkLst>
        <pc:graphicFrameChg chg="modGraphic">
          <ac:chgData name="Shalini MAILLOT" userId="89449b22-9544-4e25-9519-67a0aeea8e0a" providerId="ADAL" clId="{9EEB5EF4-CC0C-49BB-9F45-6030014283A1}" dt="2026-02-11T09:08:37.392" v="152" actId="121"/>
          <ac:graphicFrameMkLst>
            <pc:docMk/>
            <pc:sldMk cId="3359790922" sldId="257"/>
            <ac:graphicFrameMk id="8" creationId="{00000000-0000-0000-0000-000000000000}"/>
          </ac:graphicFrameMkLst>
        </pc:graphicFrameChg>
      </pc:sldChg>
      <pc:sldChg chg="delSp mod">
        <pc:chgData name="Shalini MAILLOT" userId="89449b22-9544-4e25-9519-67a0aeea8e0a" providerId="ADAL" clId="{9EEB5EF4-CC0C-49BB-9F45-6030014283A1}" dt="2026-02-11T09:08:44.399" v="153" actId="478"/>
        <pc:sldMkLst>
          <pc:docMk/>
          <pc:sldMk cId="1289279333" sldId="305"/>
        </pc:sldMkLst>
        <pc:spChg chg="del">
          <ac:chgData name="Shalini MAILLOT" userId="89449b22-9544-4e25-9519-67a0aeea8e0a" providerId="ADAL" clId="{9EEB5EF4-CC0C-49BB-9F45-6030014283A1}" dt="2026-02-11T09:08:44.399" v="153" actId="478"/>
          <ac:spMkLst>
            <pc:docMk/>
            <pc:sldMk cId="1289279333" sldId="305"/>
            <ac:spMk id="2" creationId="{F64671C4-14BE-4CDE-DBCE-0832185DE851}"/>
          </ac:spMkLst>
        </pc:spChg>
      </pc:sldChg>
      <pc:sldChg chg="delSp mod">
        <pc:chgData name="Shalini MAILLOT" userId="89449b22-9544-4e25-9519-67a0aeea8e0a" providerId="ADAL" clId="{9EEB5EF4-CC0C-49BB-9F45-6030014283A1}" dt="2026-02-11T09:11:17.925" v="224" actId="478"/>
        <pc:sldMkLst>
          <pc:docMk/>
          <pc:sldMk cId="2588565238" sldId="323"/>
        </pc:sldMkLst>
        <pc:spChg chg="del">
          <ac:chgData name="Shalini MAILLOT" userId="89449b22-9544-4e25-9519-67a0aeea8e0a" providerId="ADAL" clId="{9EEB5EF4-CC0C-49BB-9F45-6030014283A1}" dt="2026-02-11T09:11:17.925" v="224" actId="478"/>
          <ac:spMkLst>
            <pc:docMk/>
            <pc:sldMk cId="2588565238" sldId="323"/>
            <ac:spMk id="2" creationId="{D092695D-8A5A-0978-920B-19DDF75CBE17}"/>
          </ac:spMkLst>
        </pc:spChg>
      </pc:sldChg>
      <pc:sldChg chg="delSp mod">
        <pc:chgData name="Shalini MAILLOT" userId="89449b22-9544-4e25-9519-67a0aeea8e0a" providerId="ADAL" clId="{9EEB5EF4-CC0C-49BB-9F45-6030014283A1}" dt="2026-02-11T09:06:59.870" v="10" actId="478"/>
        <pc:sldMkLst>
          <pc:docMk/>
          <pc:sldMk cId="1892590872" sldId="359"/>
        </pc:sldMkLst>
        <pc:spChg chg="del">
          <ac:chgData name="Shalini MAILLOT" userId="89449b22-9544-4e25-9519-67a0aeea8e0a" providerId="ADAL" clId="{9EEB5EF4-CC0C-49BB-9F45-6030014283A1}" dt="2026-02-11T09:06:59.870" v="10" actId="478"/>
          <ac:spMkLst>
            <pc:docMk/>
            <pc:sldMk cId="1892590872" sldId="359"/>
            <ac:spMk id="4" creationId="{D291652C-B566-0975-83DD-B896070F43CB}"/>
          </ac:spMkLst>
        </pc:spChg>
      </pc:sldChg>
      <pc:sldChg chg="addSp delSp modSp del mod">
        <pc:chgData name="Shalini MAILLOT" userId="89449b22-9544-4e25-9519-67a0aeea8e0a" providerId="ADAL" clId="{9EEB5EF4-CC0C-49BB-9F45-6030014283A1}" dt="2026-02-11T09:13:24.037" v="242" actId="47"/>
        <pc:sldMkLst>
          <pc:docMk/>
          <pc:sldMk cId="1614107657" sldId="383"/>
        </pc:sldMkLst>
        <pc:spChg chg="del">
          <ac:chgData name="Shalini MAILLOT" userId="89449b22-9544-4e25-9519-67a0aeea8e0a" providerId="ADAL" clId="{9EEB5EF4-CC0C-49BB-9F45-6030014283A1}" dt="2026-02-11T09:11:15.785" v="223" actId="478"/>
          <ac:spMkLst>
            <pc:docMk/>
            <pc:sldMk cId="1614107657" sldId="383"/>
            <ac:spMk id="2" creationId="{ABE33A4B-DE7A-0B2E-076D-2686050A75D3}"/>
          </ac:spMkLst>
        </pc:spChg>
        <pc:spChg chg="del">
          <ac:chgData name="Shalini MAILLOT" userId="89449b22-9544-4e25-9519-67a0aeea8e0a" providerId="ADAL" clId="{9EEB5EF4-CC0C-49BB-9F45-6030014283A1}" dt="2026-02-11T09:10:39.165" v="210" actId="478"/>
          <ac:spMkLst>
            <pc:docMk/>
            <pc:sldMk cId="1614107657" sldId="383"/>
            <ac:spMk id="4" creationId="{00000000-0000-0000-0000-000000000000}"/>
          </ac:spMkLst>
        </pc:spChg>
        <pc:spChg chg="add del mod">
          <ac:chgData name="Shalini MAILLOT" userId="89449b22-9544-4e25-9519-67a0aeea8e0a" providerId="ADAL" clId="{9EEB5EF4-CC0C-49BB-9F45-6030014283A1}" dt="2026-02-11T09:10:41.761" v="211" actId="478"/>
          <ac:spMkLst>
            <pc:docMk/>
            <pc:sldMk cId="1614107657" sldId="383"/>
            <ac:spMk id="7" creationId="{F7BEFCF8-6848-4397-80D4-F26AF55A7538}"/>
          </ac:spMkLst>
        </pc:spChg>
        <pc:spChg chg="mod">
          <ac:chgData name="Shalini MAILLOT" userId="89449b22-9544-4e25-9519-67a0aeea8e0a" providerId="ADAL" clId="{9EEB5EF4-CC0C-49BB-9F45-6030014283A1}" dt="2026-02-11T09:10:55.637" v="221" actId="20577"/>
          <ac:spMkLst>
            <pc:docMk/>
            <pc:sldMk cId="1614107657" sldId="383"/>
            <ac:spMk id="9" creationId="{00000000-0000-0000-0000-000000000000}"/>
          </ac:spMkLst>
        </pc:spChg>
        <pc:spChg chg="add mod">
          <ac:chgData name="Shalini MAILLOT" userId="89449b22-9544-4e25-9519-67a0aeea8e0a" providerId="ADAL" clId="{9EEB5EF4-CC0C-49BB-9F45-6030014283A1}" dt="2026-02-11T09:10:42.725" v="212"/>
          <ac:spMkLst>
            <pc:docMk/>
            <pc:sldMk cId="1614107657" sldId="383"/>
            <ac:spMk id="10" creationId="{E2C70222-4041-6DD9-F512-1DC8D115ACC9}"/>
          </ac:spMkLst>
        </pc:spChg>
        <pc:spChg chg="mod">
          <ac:chgData name="Shalini MAILLOT" userId="89449b22-9544-4e25-9519-67a0aeea8e0a" providerId="ADAL" clId="{9EEB5EF4-CC0C-49BB-9F45-6030014283A1}" dt="2026-02-11T09:11:07.171" v="222"/>
          <ac:spMkLst>
            <pc:docMk/>
            <pc:sldMk cId="1614107657" sldId="383"/>
            <ac:spMk id="11" creationId="{00000000-0000-0000-0000-000000000000}"/>
          </ac:spMkLst>
        </pc:spChg>
      </pc:sldChg>
      <pc:sldChg chg="delSp del mod">
        <pc:chgData name="Shalini MAILLOT" userId="89449b22-9544-4e25-9519-67a0aeea8e0a" providerId="ADAL" clId="{9EEB5EF4-CC0C-49BB-9F45-6030014283A1}" dt="2026-02-11T09:14:07.031" v="260" actId="47"/>
        <pc:sldMkLst>
          <pc:docMk/>
          <pc:sldMk cId="662337406" sldId="387"/>
        </pc:sldMkLst>
        <pc:spChg chg="del">
          <ac:chgData name="Shalini MAILLOT" userId="89449b22-9544-4e25-9519-67a0aeea8e0a" providerId="ADAL" clId="{9EEB5EF4-CC0C-49BB-9F45-6030014283A1}" dt="2026-02-11T09:11:21.264" v="225" actId="478"/>
          <ac:spMkLst>
            <pc:docMk/>
            <pc:sldMk cId="662337406" sldId="387"/>
            <ac:spMk id="2" creationId="{78AAA494-20FF-1FCA-75D2-AD3BBDE2AB87}"/>
          </ac:spMkLst>
        </pc:spChg>
      </pc:sldChg>
      <pc:sldChg chg="delSp del mod">
        <pc:chgData name="Shalini MAILLOT" userId="89449b22-9544-4e25-9519-67a0aeea8e0a" providerId="ADAL" clId="{9EEB5EF4-CC0C-49BB-9F45-6030014283A1}" dt="2026-02-11T09:14:07.987" v="261" actId="47"/>
        <pc:sldMkLst>
          <pc:docMk/>
          <pc:sldMk cId="430021803" sldId="388"/>
        </pc:sldMkLst>
        <pc:spChg chg="del">
          <ac:chgData name="Shalini MAILLOT" userId="89449b22-9544-4e25-9519-67a0aeea8e0a" providerId="ADAL" clId="{9EEB5EF4-CC0C-49BB-9F45-6030014283A1}" dt="2026-02-11T09:11:24.142" v="226" actId="478"/>
          <ac:spMkLst>
            <pc:docMk/>
            <pc:sldMk cId="430021803" sldId="388"/>
            <ac:spMk id="2" creationId="{D37DBA18-C69B-C3B7-8CC8-8D9FAE1368C1}"/>
          </ac:spMkLst>
        </pc:spChg>
      </pc:sldChg>
      <pc:sldChg chg="delSp del mod">
        <pc:chgData name="Shalini MAILLOT" userId="89449b22-9544-4e25-9519-67a0aeea8e0a" providerId="ADAL" clId="{9EEB5EF4-CC0C-49BB-9F45-6030014283A1}" dt="2026-02-11T09:14:09.145" v="262" actId="47"/>
        <pc:sldMkLst>
          <pc:docMk/>
          <pc:sldMk cId="1093970866" sldId="389"/>
        </pc:sldMkLst>
        <pc:spChg chg="del">
          <ac:chgData name="Shalini MAILLOT" userId="89449b22-9544-4e25-9519-67a0aeea8e0a" providerId="ADAL" clId="{9EEB5EF4-CC0C-49BB-9F45-6030014283A1}" dt="2026-02-11T09:11:27.867" v="227" actId="478"/>
          <ac:spMkLst>
            <pc:docMk/>
            <pc:sldMk cId="1093970866" sldId="389"/>
            <ac:spMk id="2" creationId="{67D2D5AE-7907-A03A-3E70-0D243C6FBB5B}"/>
          </ac:spMkLst>
        </pc:spChg>
      </pc:sldChg>
      <pc:sldChg chg="delSp modSp del mod">
        <pc:chgData name="Shalini MAILLOT" userId="89449b22-9544-4e25-9519-67a0aeea8e0a" providerId="ADAL" clId="{9EEB5EF4-CC0C-49BB-9F45-6030014283A1}" dt="2026-02-11T09:13:19.262" v="241" actId="47"/>
        <pc:sldMkLst>
          <pc:docMk/>
          <pc:sldMk cId="1012000482" sldId="390"/>
        </pc:sldMkLst>
        <pc:spChg chg="del">
          <ac:chgData name="Shalini MAILLOT" userId="89449b22-9544-4e25-9519-67a0aeea8e0a" providerId="ADAL" clId="{9EEB5EF4-CC0C-49BB-9F45-6030014283A1}" dt="2026-02-11T09:09:43.504" v="198" actId="478"/>
          <ac:spMkLst>
            <pc:docMk/>
            <pc:sldMk cId="1012000482" sldId="390"/>
            <ac:spMk id="2" creationId="{EF9435FF-A605-4B85-93AF-2EB81D9DB9B4}"/>
          </ac:spMkLst>
        </pc:spChg>
        <pc:spChg chg="mod">
          <ac:chgData name="Shalini MAILLOT" userId="89449b22-9544-4e25-9519-67a0aeea8e0a" providerId="ADAL" clId="{9EEB5EF4-CC0C-49BB-9F45-6030014283A1}" dt="2026-02-11T09:09:38.369" v="197" actId="20577"/>
          <ac:spMkLst>
            <pc:docMk/>
            <pc:sldMk cId="1012000482" sldId="390"/>
            <ac:spMk id="4" creationId="{00000000-0000-0000-0000-000000000000}"/>
          </ac:spMkLst>
        </pc:spChg>
        <pc:spChg chg="mod">
          <ac:chgData name="Shalini MAILLOT" userId="89449b22-9544-4e25-9519-67a0aeea8e0a" providerId="ADAL" clId="{9EEB5EF4-CC0C-49BB-9F45-6030014283A1}" dt="2026-02-11T09:08:50.875" v="156" actId="20577"/>
          <ac:spMkLst>
            <pc:docMk/>
            <pc:sldMk cId="1012000482" sldId="390"/>
            <ac:spMk id="9" creationId="{00000000-0000-0000-0000-000000000000}"/>
          </ac:spMkLst>
        </pc:spChg>
        <pc:picChg chg="del">
          <ac:chgData name="Shalini MAILLOT" userId="89449b22-9544-4e25-9519-67a0aeea8e0a" providerId="ADAL" clId="{9EEB5EF4-CC0C-49BB-9F45-6030014283A1}" dt="2026-02-11T09:11:33.435" v="229" actId="478"/>
          <ac:picMkLst>
            <pc:docMk/>
            <pc:sldMk cId="1012000482" sldId="390"/>
            <ac:picMk id="5" creationId="{22ADB062-30D3-34F9-97DC-DF2E20B88C07}"/>
          </ac:picMkLst>
        </pc:picChg>
        <pc:picChg chg="del">
          <ac:chgData name="Shalini MAILLOT" userId="89449b22-9544-4e25-9519-67a0aeea8e0a" providerId="ADAL" clId="{9EEB5EF4-CC0C-49BB-9F45-6030014283A1}" dt="2026-02-11T09:11:32.960" v="228" actId="478"/>
          <ac:picMkLst>
            <pc:docMk/>
            <pc:sldMk cId="1012000482" sldId="390"/>
            <ac:picMk id="10" creationId="{460D31F2-1CB1-1CE5-7947-7EB2DA2A4133}"/>
          </ac:picMkLst>
        </pc:picChg>
      </pc:sldChg>
      <pc:sldChg chg="addSp delSp modSp mod">
        <pc:chgData name="Shalini MAILLOT" userId="89449b22-9544-4e25-9519-67a0aeea8e0a" providerId="ADAL" clId="{9EEB5EF4-CC0C-49BB-9F45-6030014283A1}" dt="2026-02-11T09:13:28.259" v="244" actId="20577"/>
        <pc:sldMkLst>
          <pc:docMk/>
          <pc:sldMk cId="236822494" sldId="391"/>
        </pc:sldMkLst>
        <pc:spChg chg="del">
          <ac:chgData name="Shalini MAILLOT" userId="89449b22-9544-4e25-9519-67a0aeea8e0a" providerId="ADAL" clId="{9EEB5EF4-CC0C-49BB-9F45-6030014283A1}" dt="2026-02-11T09:10:14.201" v="205" actId="478"/>
          <ac:spMkLst>
            <pc:docMk/>
            <pc:sldMk cId="236822494" sldId="391"/>
            <ac:spMk id="2" creationId="{F0C62CAE-83AE-8A72-5B49-8A2D523116CF}"/>
          </ac:spMkLst>
        </pc:spChg>
        <pc:spChg chg="del">
          <ac:chgData name="Shalini MAILLOT" userId="89449b22-9544-4e25-9519-67a0aeea8e0a" providerId="ADAL" clId="{9EEB5EF4-CC0C-49BB-9F45-6030014283A1}" dt="2026-02-11T09:09:55.520" v="201" actId="478"/>
          <ac:spMkLst>
            <pc:docMk/>
            <pc:sldMk cId="236822494" sldId="391"/>
            <ac:spMk id="4" creationId="{00000000-0000-0000-0000-000000000000}"/>
          </ac:spMkLst>
        </pc:spChg>
        <pc:spChg chg="add mod">
          <ac:chgData name="Shalini MAILLOT" userId="89449b22-9544-4e25-9519-67a0aeea8e0a" providerId="ADAL" clId="{9EEB5EF4-CC0C-49BB-9F45-6030014283A1}" dt="2026-02-11T09:09:54.064" v="200"/>
          <ac:spMkLst>
            <pc:docMk/>
            <pc:sldMk cId="236822494" sldId="391"/>
            <ac:spMk id="6" creationId="{CBDC575B-A8FE-BCA2-F87F-5F07E389A6EA}"/>
          </ac:spMkLst>
        </pc:spChg>
        <pc:spChg chg="mod">
          <ac:chgData name="Shalini MAILLOT" userId="89449b22-9544-4e25-9519-67a0aeea8e0a" providerId="ADAL" clId="{9EEB5EF4-CC0C-49BB-9F45-6030014283A1}" dt="2026-02-11T09:13:28.259" v="244" actId="20577"/>
          <ac:spMkLst>
            <pc:docMk/>
            <pc:sldMk cId="236822494" sldId="391"/>
            <ac:spMk id="8" creationId="{00000000-0000-0000-0000-000000000000}"/>
          </ac:spMkLst>
        </pc:spChg>
        <pc:spChg chg="mod">
          <ac:chgData name="Shalini MAILLOT" userId="89449b22-9544-4e25-9519-67a0aeea8e0a" providerId="ADAL" clId="{9EEB5EF4-CC0C-49BB-9F45-6030014283A1}" dt="2026-02-11T09:10:18.429" v="208" actId="20577"/>
          <ac:spMkLst>
            <pc:docMk/>
            <pc:sldMk cId="236822494" sldId="391"/>
            <ac:spMk id="9" creationId="{00000000-0000-0000-0000-000000000000}"/>
          </ac:spMkLst>
        </pc:spChg>
        <pc:spChg chg="add del mod">
          <ac:chgData name="Shalini MAILLOT" userId="89449b22-9544-4e25-9519-67a0aeea8e0a" providerId="ADAL" clId="{9EEB5EF4-CC0C-49BB-9F45-6030014283A1}" dt="2026-02-11T09:10:10.975" v="204" actId="478"/>
          <ac:spMkLst>
            <pc:docMk/>
            <pc:sldMk cId="236822494" sldId="391"/>
            <ac:spMk id="10" creationId="{482C6F19-10A3-1B26-C13F-2DBD11D98862}"/>
          </ac:spMkLst>
        </pc:spChg>
        <pc:spChg chg="mod">
          <ac:chgData name="Shalini MAILLOT" userId="89449b22-9544-4e25-9519-67a0aeea8e0a" providerId="ADAL" clId="{9EEB5EF4-CC0C-49BB-9F45-6030014283A1}" dt="2026-02-11T09:10:29.712" v="209"/>
          <ac:spMkLst>
            <pc:docMk/>
            <pc:sldMk cId="236822494" sldId="391"/>
            <ac:spMk id="11" creationId="{00000000-0000-0000-0000-000000000000}"/>
          </ac:spMkLst>
        </pc:spChg>
        <pc:spChg chg="add mod">
          <ac:chgData name="Shalini MAILLOT" userId="89449b22-9544-4e25-9519-67a0aeea8e0a" providerId="ADAL" clId="{9EEB5EF4-CC0C-49BB-9F45-6030014283A1}" dt="2026-02-11T09:09:57.489" v="202"/>
          <ac:spMkLst>
            <pc:docMk/>
            <pc:sldMk cId="236822494" sldId="391"/>
            <ac:spMk id="12" creationId="{E1CB9112-73BE-6601-D70C-F4410D7B2A20}"/>
          </ac:spMkLst>
        </pc:spChg>
        <pc:picChg chg="del">
          <ac:chgData name="Shalini MAILLOT" userId="89449b22-9544-4e25-9519-67a0aeea8e0a" providerId="ADAL" clId="{9EEB5EF4-CC0C-49BB-9F45-6030014283A1}" dt="2026-02-11T09:11:35.696" v="230" actId="478"/>
          <ac:picMkLst>
            <pc:docMk/>
            <pc:sldMk cId="236822494" sldId="391"/>
            <ac:picMk id="5" creationId="{3BE6F7BB-99C4-3C9A-3C5D-1984A95F4152}"/>
          </ac:picMkLst>
        </pc:picChg>
        <pc:picChg chg="add del mod">
          <ac:chgData name="Shalini MAILLOT" userId="89449b22-9544-4e25-9519-67a0aeea8e0a" providerId="ADAL" clId="{9EEB5EF4-CC0C-49BB-9F45-6030014283A1}" dt="2026-02-11T09:11:54.096" v="232" actId="478"/>
          <ac:picMkLst>
            <pc:docMk/>
            <pc:sldMk cId="236822494" sldId="391"/>
            <ac:picMk id="13" creationId="{1A7507CB-51C8-1730-8F89-E61D70B8A834}"/>
          </ac:picMkLst>
        </pc:picChg>
      </pc:sldChg>
      <pc:sldChg chg="add">
        <pc:chgData name="Shalini MAILLOT" userId="89449b22-9544-4e25-9519-67a0aeea8e0a" providerId="ADAL" clId="{9EEB5EF4-CC0C-49BB-9F45-6030014283A1}" dt="2026-02-11T09:13:09.554" v="239" actId="2890"/>
        <pc:sldMkLst>
          <pc:docMk/>
          <pc:sldMk cId="3229021073" sldId="392"/>
        </pc:sldMkLst>
      </pc:sldChg>
      <pc:sldChg chg="modSp add mod">
        <pc:chgData name="Shalini MAILLOT" userId="89449b22-9544-4e25-9519-67a0aeea8e0a" providerId="ADAL" clId="{9EEB5EF4-CC0C-49BB-9F45-6030014283A1}" dt="2026-02-11T09:13:31.923" v="246" actId="20577"/>
        <pc:sldMkLst>
          <pc:docMk/>
          <pc:sldMk cId="3206080113" sldId="393"/>
        </pc:sldMkLst>
        <pc:spChg chg="mod">
          <ac:chgData name="Shalini MAILLOT" userId="89449b22-9544-4e25-9519-67a0aeea8e0a" providerId="ADAL" clId="{9EEB5EF4-CC0C-49BB-9F45-6030014283A1}" dt="2026-02-11T09:13:31.923" v="246" actId="20577"/>
          <ac:spMkLst>
            <pc:docMk/>
            <pc:sldMk cId="3206080113" sldId="393"/>
            <ac:spMk id="8" creationId="{A9B68815-7477-DE08-6FE1-DD52B2620659}"/>
          </ac:spMkLst>
        </pc:spChg>
      </pc:sldChg>
      <pc:sldChg chg="modSp add mod ord">
        <pc:chgData name="Shalini MAILLOT" userId="89449b22-9544-4e25-9519-67a0aeea8e0a" providerId="ADAL" clId="{9EEB5EF4-CC0C-49BB-9F45-6030014283A1}" dt="2026-02-11T09:14:22.198" v="268" actId="20577"/>
        <pc:sldMkLst>
          <pc:docMk/>
          <pc:sldMk cId="3531321916" sldId="394"/>
        </pc:sldMkLst>
        <pc:spChg chg="mod">
          <ac:chgData name="Shalini MAILLOT" userId="89449b22-9544-4e25-9519-67a0aeea8e0a" providerId="ADAL" clId="{9EEB5EF4-CC0C-49BB-9F45-6030014283A1}" dt="2026-02-11T09:14:22.198" v="268" actId="20577"/>
          <ac:spMkLst>
            <pc:docMk/>
            <pc:sldMk cId="3531321916" sldId="394"/>
            <ac:spMk id="8" creationId="{60B72C81-0C22-3B77-754E-598B02B5D594}"/>
          </ac:spMkLst>
        </pc:spChg>
        <pc:spChg chg="mod">
          <ac:chgData name="Shalini MAILLOT" userId="89449b22-9544-4e25-9519-67a0aeea8e0a" providerId="ADAL" clId="{9EEB5EF4-CC0C-49BB-9F45-6030014283A1}" dt="2026-02-11T09:14:00.776" v="259" actId="20577"/>
          <ac:spMkLst>
            <pc:docMk/>
            <pc:sldMk cId="3531321916" sldId="394"/>
            <ac:spMk id="11" creationId="{2CF93DDD-397C-BC2F-9150-E92EE02CE415}"/>
          </ac:spMkLst>
        </pc:spChg>
      </pc:sldChg>
      <pc:sldChg chg="add">
        <pc:chgData name="Shalini MAILLOT" userId="89449b22-9544-4e25-9519-67a0aeea8e0a" providerId="ADAL" clId="{9EEB5EF4-CC0C-49BB-9F45-6030014283A1}" dt="2026-02-11T09:14:11.785" v="263" actId="2890"/>
        <pc:sldMkLst>
          <pc:docMk/>
          <pc:sldMk cId="3419677018" sldId="395"/>
        </pc:sldMkLst>
      </pc:sldChg>
      <pc:sldChg chg="modSp add mod">
        <pc:chgData name="Shalini MAILLOT" userId="89449b22-9544-4e25-9519-67a0aeea8e0a" providerId="ADAL" clId="{9EEB5EF4-CC0C-49BB-9F45-6030014283A1}" dt="2026-02-11T09:14:25.932" v="270" actId="20577"/>
        <pc:sldMkLst>
          <pc:docMk/>
          <pc:sldMk cId="3392226966" sldId="396"/>
        </pc:sldMkLst>
        <pc:spChg chg="mod">
          <ac:chgData name="Shalini MAILLOT" userId="89449b22-9544-4e25-9519-67a0aeea8e0a" providerId="ADAL" clId="{9EEB5EF4-CC0C-49BB-9F45-6030014283A1}" dt="2026-02-11T09:14:25.932" v="270" actId="20577"/>
          <ac:spMkLst>
            <pc:docMk/>
            <pc:sldMk cId="3392226966" sldId="396"/>
            <ac:spMk id="8" creationId="{9F3E2663-BE10-7921-2030-2C9AFEC59578}"/>
          </ac:spMkLst>
        </pc:spChg>
      </pc:sldChg>
      <pc:sldMasterChg chg="addSp delSp modSp mod modSldLayout">
        <pc:chgData name="Shalini MAILLOT" userId="89449b22-9544-4e25-9519-67a0aeea8e0a" providerId="ADAL" clId="{9EEB5EF4-CC0C-49BB-9F45-6030014283A1}" dt="2026-02-11T09:12:58.144" v="238" actId="1076"/>
        <pc:sldMasterMkLst>
          <pc:docMk/>
          <pc:sldMasterMk cId="3090393066" sldId="2147483701"/>
        </pc:sldMasterMkLst>
        <pc:picChg chg="add mod">
          <ac:chgData name="Shalini MAILLOT" userId="89449b22-9544-4e25-9519-67a0aeea8e0a" providerId="ADAL" clId="{9EEB5EF4-CC0C-49BB-9F45-6030014283A1}" dt="2026-02-11T09:12:58.144" v="238" actId="1076"/>
          <ac:picMkLst>
            <pc:docMk/>
            <pc:sldMasterMk cId="3090393066" sldId="2147483701"/>
            <ac:picMk id="8" creationId="{1A7507CB-51C8-1730-8F89-E61D70B8A834}"/>
          </ac:picMkLst>
        </pc:picChg>
        <pc:picChg chg="del">
          <ac:chgData name="Shalini MAILLOT" userId="89449b22-9544-4e25-9519-67a0aeea8e0a" providerId="ADAL" clId="{9EEB5EF4-CC0C-49BB-9F45-6030014283A1}" dt="2026-02-11T09:12:47.909" v="235" actId="478"/>
          <ac:picMkLst>
            <pc:docMk/>
            <pc:sldMasterMk cId="3090393066" sldId="2147483701"/>
            <ac:picMk id="10" creationId="{1B7C1240-0C8B-31A1-C816-730F8049E2CB}"/>
          </ac:picMkLst>
        </pc:picChg>
        <pc:sldLayoutChg chg="modSp mod">
          <pc:chgData name="Shalini MAILLOT" userId="89449b22-9544-4e25-9519-67a0aeea8e0a" providerId="ADAL" clId="{9EEB5EF4-CC0C-49BB-9F45-6030014283A1}" dt="2026-02-11T09:12:15.737" v="234" actId="14100"/>
          <pc:sldLayoutMkLst>
            <pc:docMk/>
            <pc:sldMasterMk cId="3090393066" sldId="2147483701"/>
            <pc:sldLayoutMk cId="3807411354" sldId="2147483713"/>
          </pc:sldLayoutMkLst>
          <pc:spChg chg="mod">
            <ac:chgData name="Shalini MAILLOT" userId="89449b22-9544-4e25-9519-67a0aeea8e0a" providerId="ADAL" clId="{9EEB5EF4-CC0C-49BB-9F45-6030014283A1}" dt="2026-02-11T09:12:15.737" v="234" actId="14100"/>
            <ac:spMkLst>
              <pc:docMk/>
              <pc:sldMasterMk cId="3090393066" sldId="2147483701"/>
              <pc:sldLayoutMk cId="3807411354" sldId="2147483713"/>
              <ac:spMk id="2" creationId="{00000000-0000-0000-0000-000000000000}"/>
            </ac:spMkLst>
          </pc:spChg>
        </pc:sldLayoutChg>
      </pc:sldMasterChg>
    </pc:docChg>
  </pc:docChgLst>
  <pc:docChgLst>
    <pc:chgData name="Sharon CHAVES" userId="957ca7c5-0b97-4e4f-8065-fcb2d60c4a15" providerId="ADAL" clId="{79081452-0FB7-47DC-A74F-EEC5CD77966A}"/>
    <pc:docChg chg="custSel delSld modSld">
      <pc:chgData name="Sharon CHAVES" userId="957ca7c5-0b97-4e4f-8065-fcb2d60c4a15" providerId="ADAL" clId="{79081452-0FB7-47DC-A74F-EEC5CD77966A}" dt="2026-02-11T12:42:14.641" v="164" actId="20577"/>
      <pc:docMkLst>
        <pc:docMk/>
      </pc:docMkLst>
      <pc:sldChg chg="modSp mod">
        <pc:chgData name="Sharon CHAVES" userId="957ca7c5-0b97-4e4f-8065-fcb2d60c4a15" providerId="ADAL" clId="{79081452-0FB7-47DC-A74F-EEC5CD77966A}" dt="2026-02-11T12:41:58.534" v="158" actId="20577"/>
        <pc:sldMkLst>
          <pc:docMk/>
          <pc:sldMk cId="1289279333" sldId="305"/>
        </pc:sldMkLst>
        <pc:spChg chg="mod">
          <ac:chgData name="Sharon CHAVES" userId="957ca7c5-0b97-4e4f-8065-fcb2d60c4a15" providerId="ADAL" clId="{79081452-0FB7-47DC-A74F-EEC5CD77966A}" dt="2026-02-11T12:41:58.534" v="158" actId="20577"/>
          <ac:spMkLst>
            <pc:docMk/>
            <pc:sldMk cId="1289279333" sldId="305"/>
            <ac:spMk id="7" creationId="{00000000-0000-0000-0000-000000000000}"/>
          </ac:spMkLst>
        </pc:spChg>
      </pc:sldChg>
      <pc:sldChg chg="modSp del mod">
        <pc:chgData name="Sharon CHAVES" userId="957ca7c5-0b97-4e4f-8065-fcb2d60c4a15" providerId="ADAL" clId="{79081452-0FB7-47DC-A74F-EEC5CD77966A}" dt="2026-02-11T12:27:41.512" v="108" actId="47"/>
        <pc:sldMkLst>
          <pc:docMk/>
          <pc:sldMk cId="2588565238" sldId="323"/>
        </pc:sldMkLst>
        <pc:spChg chg="mod">
          <ac:chgData name="Sharon CHAVES" userId="957ca7c5-0b97-4e4f-8065-fcb2d60c4a15" providerId="ADAL" clId="{79081452-0FB7-47DC-A74F-EEC5CD77966A}" dt="2026-02-11T12:26:11.305" v="69" actId="20577"/>
          <ac:spMkLst>
            <pc:docMk/>
            <pc:sldMk cId="2588565238" sldId="323"/>
            <ac:spMk id="7" creationId="{00000000-0000-0000-0000-000000000000}"/>
          </ac:spMkLst>
        </pc:spChg>
      </pc:sldChg>
      <pc:sldChg chg="modSp mod">
        <pc:chgData name="Sharon CHAVES" userId="957ca7c5-0b97-4e4f-8065-fcb2d60c4a15" providerId="ADAL" clId="{79081452-0FB7-47DC-A74F-EEC5CD77966A}" dt="2026-02-11T12:41:49.642" v="157" actId="20577"/>
        <pc:sldMkLst>
          <pc:docMk/>
          <pc:sldMk cId="1892590872" sldId="359"/>
        </pc:sldMkLst>
        <pc:spChg chg="mod">
          <ac:chgData name="Sharon CHAVES" userId="957ca7c5-0b97-4e4f-8065-fcb2d60c4a15" providerId="ADAL" clId="{79081452-0FB7-47DC-A74F-EEC5CD77966A}" dt="2026-02-11T12:41:49.642" v="157" actId="20577"/>
          <ac:spMkLst>
            <pc:docMk/>
            <pc:sldMk cId="1892590872" sldId="359"/>
            <ac:spMk id="3" creationId="{00000000-0000-0000-0000-000000000000}"/>
          </ac:spMkLst>
        </pc:spChg>
      </pc:sldChg>
      <pc:sldChg chg="modSp mod">
        <pc:chgData name="Sharon CHAVES" userId="957ca7c5-0b97-4e4f-8065-fcb2d60c4a15" providerId="ADAL" clId="{79081452-0FB7-47DC-A74F-EEC5CD77966A}" dt="2026-02-11T12:42:03.443" v="159" actId="20577"/>
        <pc:sldMkLst>
          <pc:docMk/>
          <pc:sldMk cId="236822494" sldId="391"/>
        </pc:sldMkLst>
        <pc:spChg chg="mod">
          <ac:chgData name="Sharon CHAVES" userId="957ca7c5-0b97-4e4f-8065-fcb2d60c4a15" providerId="ADAL" clId="{79081452-0FB7-47DC-A74F-EEC5CD77966A}" dt="2026-02-11T12:42:03.443" v="159" actId="20577"/>
          <ac:spMkLst>
            <pc:docMk/>
            <pc:sldMk cId="236822494" sldId="391"/>
            <ac:spMk id="11" creationId="{00000000-0000-0000-0000-000000000000}"/>
          </ac:spMkLst>
        </pc:spChg>
        <pc:spChg chg="mod">
          <ac:chgData name="Sharon CHAVES" userId="957ca7c5-0b97-4e4f-8065-fcb2d60c4a15" providerId="ADAL" clId="{79081452-0FB7-47DC-A74F-EEC5CD77966A}" dt="2026-02-11T12:41:04.717" v="130" actId="6549"/>
          <ac:spMkLst>
            <pc:docMk/>
            <pc:sldMk cId="236822494" sldId="391"/>
            <ac:spMk id="12" creationId="{E1CB9112-73BE-6601-D70C-F4410D7B2A20}"/>
          </ac:spMkLst>
        </pc:spChg>
      </pc:sldChg>
      <pc:sldChg chg="modSp mod">
        <pc:chgData name="Sharon CHAVES" userId="957ca7c5-0b97-4e4f-8065-fcb2d60c4a15" providerId="ADAL" clId="{79081452-0FB7-47DC-A74F-EEC5CD77966A}" dt="2026-02-11T12:42:08.428" v="161" actId="20577"/>
        <pc:sldMkLst>
          <pc:docMk/>
          <pc:sldMk cId="3229021073" sldId="392"/>
        </pc:sldMkLst>
        <pc:spChg chg="mod">
          <ac:chgData name="Sharon CHAVES" userId="957ca7c5-0b97-4e4f-8065-fcb2d60c4a15" providerId="ADAL" clId="{79081452-0FB7-47DC-A74F-EEC5CD77966A}" dt="2026-02-11T12:42:08.428" v="161" actId="20577"/>
          <ac:spMkLst>
            <pc:docMk/>
            <pc:sldMk cId="3229021073" sldId="392"/>
            <ac:spMk id="11" creationId="{3BE80437-E507-C5EE-3ED4-2B5EEB0CCB48}"/>
          </ac:spMkLst>
        </pc:spChg>
        <pc:spChg chg="mod">
          <ac:chgData name="Sharon CHAVES" userId="957ca7c5-0b97-4e4f-8065-fcb2d60c4a15" providerId="ADAL" clId="{79081452-0FB7-47DC-A74F-EEC5CD77966A}" dt="2026-02-11T12:41:16.865" v="131"/>
          <ac:spMkLst>
            <pc:docMk/>
            <pc:sldMk cId="3229021073" sldId="392"/>
            <ac:spMk id="12" creationId="{61D2B0A4-C967-CBBA-2E28-243E539C4785}"/>
          </ac:spMkLst>
        </pc:spChg>
      </pc:sldChg>
      <pc:sldChg chg="modSp mod">
        <pc:chgData name="Sharon CHAVES" userId="957ca7c5-0b97-4e4f-8065-fcb2d60c4a15" providerId="ADAL" clId="{79081452-0FB7-47DC-A74F-EEC5CD77966A}" dt="2026-02-11T12:42:14.641" v="164" actId="20577"/>
        <pc:sldMkLst>
          <pc:docMk/>
          <pc:sldMk cId="3206080113" sldId="393"/>
        </pc:sldMkLst>
        <pc:spChg chg="mod">
          <ac:chgData name="Sharon CHAVES" userId="957ca7c5-0b97-4e4f-8065-fcb2d60c4a15" providerId="ADAL" clId="{79081452-0FB7-47DC-A74F-EEC5CD77966A}" dt="2026-02-11T12:42:14.641" v="164" actId="20577"/>
          <ac:spMkLst>
            <pc:docMk/>
            <pc:sldMk cId="3206080113" sldId="393"/>
            <ac:spMk id="11" creationId="{DE05E2D5-CC0B-37E5-6FA8-298F09B2BED5}"/>
          </ac:spMkLst>
        </pc:spChg>
        <pc:spChg chg="mod">
          <ac:chgData name="Sharon CHAVES" userId="957ca7c5-0b97-4e4f-8065-fcb2d60c4a15" providerId="ADAL" clId="{79081452-0FB7-47DC-A74F-EEC5CD77966A}" dt="2026-02-11T12:41:21.325" v="132"/>
          <ac:spMkLst>
            <pc:docMk/>
            <pc:sldMk cId="3206080113" sldId="393"/>
            <ac:spMk id="12" creationId="{81033AF0-645D-8E12-B35E-7A39B5C7FE0E}"/>
          </ac:spMkLst>
        </pc:spChg>
      </pc:sldChg>
      <pc:sldChg chg="modSp del mod">
        <pc:chgData name="Sharon CHAVES" userId="957ca7c5-0b97-4e4f-8065-fcb2d60c4a15" providerId="ADAL" clId="{79081452-0FB7-47DC-A74F-EEC5CD77966A}" dt="2026-02-11T12:27:25.003" v="107" actId="47"/>
        <pc:sldMkLst>
          <pc:docMk/>
          <pc:sldMk cId="3531321916" sldId="394"/>
        </pc:sldMkLst>
        <pc:spChg chg="mod">
          <ac:chgData name="Sharon CHAVES" userId="957ca7c5-0b97-4e4f-8065-fcb2d60c4a15" providerId="ADAL" clId="{79081452-0FB7-47DC-A74F-EEC5CD77966A}" dt="2026-02-11T12:26:26.149" v="78" actId="20577"/>
          <ac:spMkLst>
            <pc:docMk/>
            <pc:sldMk cId="3531321916" sldId="394"/>
            <ac:spMk id="11" creationId="{2CF93DDD-397C-BC2F-9150-E92EE02CE415}"/>
          </ac:spMkLst>
        </pc:spChg>
        <pc:spChg chg="mod">
          <ac:chgData name="Sharon CHAVES" userId="957ca7c5-0b97-4e4f-8065-fcb2d60c4a15" providerId="ADAL" clId="{79081452-0FB7-47DC-A74F-EEC5CD77966A}" dt="2026-02-11T12:26:19.484" v="70"/>
          <ac:spMkLst>
            <pc:docMk/>
            <pc:sldMk cId="3531321916" sldId="394"/>
            <ac:spMk id="12" creationId="{1B09B586-CB28-6E6E-D035-DBDF146D2F1D}"/>
          </ac:spMkLst>
        </pc:spChg>
      </pc:sldChg>
      <pc:sldChg chg="del">
        <pc:chgData name="Sharon CHAVES" userId="957ca7c5-0b97-4e4f-8065-fcb2d60c4a15" providerId="ADAL" clId="{79081452-0FB7-47DC-A74F-EEC5CD77966A}" dt="2026-02-11T12:27:23.258" v="105" actId="47"/>
        <pc:sldMkLst>
          <pc:docMk/>
          <pc:sldMk cId="3419677018" sldId="395"/>
        </pc:sldMkLst>
      </pc:sldChg>
      <pc:sldChg chg="modSp del mod">
        <pc:chgData name="Sharon CHAVES" userId="957ca7c5-0b97-4e4f-8065-fcb2d60c4a15" providerId="ADAL" clId="{79081452-0FB7-47DC-A74F-EEC5CD77966A}" dt="2026-02-11T12:27:24.196" v="106" actId="47"/>
        <pc:sldMkLst>
          <pc:docMk/>
          <pc:sldMk cId="3392226966" sldId="396"/>
        </pc:sldMkLst>
        <pc:spChg chg="mod">
          <ac:chgData name="Sharon CHAVES" userId="957ca7c5-0b97-4e4f-8065-fcb2d60c4a15" providerId="ADAL" clId="{79081452-0FB7-47DC-A74F-EEC5CD77966A}" dt="2026-02-11T12:26:34.123" v="87" actId="20577"/>
          <ac:spMkLst>
            <pc:docMk/>
            <pc:sldMk cId="3392226966" sldId="396"/>
            <ac:spMk id="11" creationId="{D7987DCB-2C4C-CDBB-5D9D-BE08B04790AA}"/>
          </ac:spMkLst>
        </pc:spChg>
        <pc:spChg chg="mod">
          <ac:chgData name="Sharon CHAVES" userId="957ca7c5-0b97-4e4f-8065-fcb2d60c4a15" providerId="ADAL" clId="{79081452-0FB7-47DC-A74F-EEC5CD77966A}" dt="2026-02-11T12:27:13.133" v="104" actId="20577"/>
          <ac:spMkLst>
            <pc:docMk/>
            <pc:sldMk cId="3392226966" sldId="396"/>
            <ac:spMk id="12" creationId="{F6A41091-C46E-3AB6-99D0-0C8A1AF4CDE9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093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901698" y="0"/>
            <a:ext cx="2984871" cy="50093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r">
              <a:defRPr sz="1300"/>
            </a:lvl1pPr>
          </a:lstStyle>
          <a:p>
            <a:fld id="{3B8B056D-C5B2-E343-B144-47A9A31A2D03}" type="datetimeFigureOut">
              <a:rPr lang="fr-FR" smtClean="0"/>
              <a:t>25/02/2026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516038"/>
            <a:ext cx="2984871" cy="500936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901698" y="9516038"/>
            <a:ext cx="2984871" cy="500936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r">
              <a:defRPr sz="1300"/>
            </a:lvl1pPr>
          </a:lstStyle>
          <a:p>
            <a:fld id="{D094B511-609A-924E-9801-F67BFDC820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662500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093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093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r">
              <a:defRPr sz="1300"/>
            </a:lvl1pPr>
          </a:lstStyle>
          <a:p>
            <a:fld id="{1A1501AB-6C7C-8C44-B536-2C53AC17F752}" type="datetimeFigureOut">
              <a:rPr lang="fr-FR" smtClean="0"/>
              <a:t>25/02/2026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85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06" tIns="48303" rIns="96606" bIns="48303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8817" y="4758889"/>
            <a:ext cx="5510530" cy="4508421"/>
          </a:xfrm>
          <a:prstGeom prst="rect">
            <a:avLst/>
          </a:prstGeom>
        </p:spPr>
        <p:txBody>
          <a:bodyPr vert="horz" lIns="96606" tIns="48303" rIns="96606" bIns="48303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516038"/>
            <a:ext cx="2984871" cy="500936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901698" y="9516038"/>
            <a:ext cx="2984871" cy="500936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r">
              <a:defRPr sz="1300"/>
            </a:lvl1pPr>
          </a:lstStyle>
          <a:p>
            <a:fld id="{3969D0E8-67D6-C447-8695-8652326D67F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891141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D0E8-67D6-C447-8695-8652326D67F5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95759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69D0E8-67D6-C447-8695-8652326D67F5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95759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967320D-4F03-3445-8C86-6F921DC53A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FC7E4C2-72CC-5347-98B9-4D761A1932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8" name="Espace réservé de la date 7">
            <a:extLst>
              <a:ext uri="{FF2B5EF4-FFF2-40B4-BE49-F238E27FC236}">
                <a16:creationId xmlns:a16="http://schemas.microsoft.com/office/drawing/2014/main" id="{06CAAD23-61EA-7542-9CF2-21B3733FD2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D5A7F-F172-2E4A-912A-F0C3AD5EB409}" type="datetimeFigureOut">
              <a:rPr lang="fr-FR" smtClean="0"/>
              <a:pPr/>
              <a:t>25/02/2026</a:t>
            </a:fld>
            <a:endParaRPr lang="fr-FR" dirty="0"/>
          </a:p>
        </p:txBody>
      </p:sp>
      <p:sp>
        <p:nvSpPr>
          <p:cNvPr id="9" name="Espace réservé du pied de page 8">
            <a:extLst>
              <a:ext uri="{FF2B5EF4-FFF2-40B4-BE49-F238E27FC236}">
                <a16:creationId xmlns:a16="http://schemas.microsoft.com/office/drawing/2014/main" id="{943D946D-8398-6762-8A5F-8B1F32E676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« Nom du groupement »</a:t>
            </a:r>
            <a:endParaRPr lang="fr-FR" dirty="0"/>
          </a:p>
        </p:txBody>
      </p:sp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4CB8FA57-47FD-6E0C-6A0B-C3E2CC3052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146F958B-4CE7-9D48-BF80-272A093E2B49}" type="slidenum">
              <a:rPr lang="fr-FR" smtClean="0"/>
              <a:pPr algn="ctr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448853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1225745-063A-794A-99C4-8BC99A655A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D3837E9D-CBF2-664C-9E0E-80F9585C8F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A0CEE7A-90FA-A44D-B65A-A55D9B136D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D5A7F-F172-2E4A-912A-F0C3AD5EB409}" type="datetimeFigureOut">
              <a:rPr lang="fr-FR" smtClean="0"/>
              <a:t>25/02/2026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766DAB8-09EA-5840-A6FF-6F249A5154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« Nom du groupement »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89BEE8D-7B98-824C-9D8F-428D552698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F958B-4CE7-9D48-BF80-272A093E2B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4183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5CCE6866-9833-464E-8BF0-91DF6CD0E7F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902058E-76E6-D941-B016-612766A9DA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A9223EE-9E5F-1346-AFDE-728CBB0F16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D5A7F-F172-2E4A-912A-F0C3AD5EB409}" type="datetimeFigureOut">
              <a:rPr lang="fr-FR" smtClean="0"/>
              <a:t>25/02/2026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42100EF-3490-C449-8E5B-A98E0F10FA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« Nom du groupement »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738FF9A-B99E-774F-96A1-D3B11B21FE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F958B-4CE7-9D48-BF80-272A093E2B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81496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022050" cy="1107996"/>
          </a:xfrm>
        </p:spPr>
        <p:txBody>
          <a:bodyPr>
            <a:normAutofit/>
          </a:bodyPr>
          <a:lstStyle>
            <a:lvl1pPr>
              <a:defRPr sz="3200" b="0"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2019588"/>
            <a:ext cx="5562600" cy="4106575"/>
          </a:xfrm>
        </p:spPr>
        <p:txBody>
          <a:bodyPr>
            <a:normAutofit/>
          </a:bodyPr>
          <a:lstStyle>
            <a:lvl1pPr marL="0" indent="0">
              <a:buNone/>
              <a:defRPr sz="1800" b="0">
                <a:solidFill>
                  <a:srgbClr val="000000"/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20990" y="1600200"/>
            <a:ext cx="2565810" cy="4525963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rgbClr val="FF0000"/>
                </a:solidFill>
              </a:defRPr>
            </a:lvl1pPr>
            <a:lvl2pPr marL="457200" indent="0">
              <a:buNone/>
              <a:defRPr sz="1100"/>
            </a:lvl2pPr>
            <a:lvl3pPr>
              <a:defRPr sz="1050"/>
            </a:lvl3pPr>
            <a:lvl4pPr>
              <a:defRPr sz="1000"/>
            </a:lvl4pPr>
            <a:lvl5pPr>
              <a:defRPr sz="1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/>
              <a:t>« Nom du groupement »</a:t>
            </a:r>
          </a:p>
        </p:txBody>
      </p:sp>
      <p:sp>
        <p:nvSpPr>
          <p:cNvPr id="11" name="Espace réservé du contenu 2"/>
          <p:cNvSpPr>
            <a:spLocks noGrp="1"/>
          </p:cNvSpPr>
          <p:nvPr>
            <p:ph sz="half" idx="13"/>
          </p:nvPr>
        </p:nvSpPr>
        <p:spPr>
          <a:xfrm>
            <a:off x="7620367" y="274638"/>
            <a:ext cx="1066433" cy="1107996"/>
          </a:xfrm>
        </p:spPr>
        <p:txBody>
          <a:bodyPr>
            <a:normAutofit/>
          </a:bodyPr>
          <a:lstStyle>
            <a:lvl1pPr marL="0" indent="0" algn="ctr">
              <a:buNone/>
              <a:defRPr sz="6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endParaRPr lang="fr-FR" dirty="0"/>
          </a:p>
        </p:txBody>
      </p:sp>
      <p:sp>
        <p:nvSpPr>
          <p:cNvPr id="12" name="Espace réservé du contenu 2"/>
          <p:cNvSpPr>
            <a:spLocks noGrp="1"/>
          </p:cNvSpPr>
          <p:nvPr>
            <p:ph sz="half" idx="14" hasCustomPrompt="1"/>
          </p:nvPr>
        </p:nvSpPr>
        <p:spPr>
          <a:xfrm>
            <a:off x="457200" y="1600201"/>
            <a:ext cx="5562600" cy="331196"/>
          </a:xfrm>
        </p:spPr>
        <p:txBody>
          <a:bodyPr>
            <a:noAutofit/>
          </a:bodyPr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Requalification de logements</a:t>
            </a:r>
          </a:p>
          <a:p>
            <a:pPr lvl="0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074113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022050" cy="1107996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2019588"/>
            <a:ext cx="5562600" cy="4106575"/>
          </a:xfrm>
        </p:spPr>
        <p:txBody>
          <a:bodyPr>
            <a:normAutofit/>
          </a:bodyPr>
          <a:lstStyle>
            <a:lvl1pPr marL="0" indent="0">
              <a:buNone/>
              <a:defRPr sz="1800" b="0">
                <a:solidFill>
                  <a:srgbClr val="000000"/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20990" y="1600200"/>
            <a:ext cx="2565810" cy="4525963"/>
          </a:xfrm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rgbClr val="FF0000"/>
                </a:solidFill>
              </a:defRPr>
            </a:lvl1pPr>
            <a:lvl2pPr marL="457200" indent="0">
              <a:buNone/>
              <a:defRPr sz="1100"/>
            </a:lvl2pPr>
            <a:lvl3pPr>
              <a:defRPr sz="1050"/>
            </a:lvl3pPr>
            <a:lvl4pPr>
              <a:defRPr sz="1000"/>
            </a:lvl4pPr>
            <a:lvl5pPr>
              <a:defRPr sz="1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/>
              <a:t>« Nom du groupement »</a:t>
            </a:r>
          </a:p>
        </p:txBody>
      </p:sp>
      <p:sp>
        <p:nvSpPr>
          <p:cNvPr id="11" name="Espace réservé du contenu 2"/>
          <p:cNvSpPr>
            <a:spLocks noGrp="1"/>
          </p:cNvSpPr>
          <p:nvPr>
            <p:ph sz="half" idx="13"/>
          </p:nvPr>
        </p:nvSpPr>
        <p:spPr>
          <a:xfrm>
            <a:off x="7620367" y="274638"/>
            <a:ext cx="1066433" cy="1107996"/>
          </a:xfrm>
        </p:spPr>
        <p:txBody>
          <a:bodyPr>
            <a:normAutofit/>
          </a:bodyPr>
          <a:lstStyle>
            <a:lvl1pPr marL="0" indent="0" algn="ctr">
              <a:buNone/>
              <a:defRPr sz="6600">
                <a:solidFill>
                  <a:srgbClr val="008000"/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endParaRPr lang="fr-FR" dirty="0"/>
          </a:p>
        </p:txBody>
      </p:sp>
      <p:sp>
        <p:nvSpPr>
          <p:cNvPr id="12" name="Espace réservé du contenu 2"/>
          <p:cNvSpPr>
            <a:spLocks noGrp="1"/>
          </p:cNvSpPr>
          <p:nvPr>
            <p:ph sz="half" idx="14" hasCustomPrompt="1"/>
          </p:nvPr>
        </p:nvSpPr>
        <p:spPr>
          <a:xfrm>
            <a:off x="457200" y="1600201"/>
            <a:ext cx="5562600" cy="331196"/>
          </a:xfrm>
        </p:spPr>
        <p:txBody>
          <a:bodyPr>
            <a:noAutofit/>
          </a:bodyPr>
          <a:lstStyle>
            <a:lvl1pPr marL="0" indent="0">
              <a:buNone/>
              <a:defRPr sz="1800" b="0">
                <a:solidFill>
                  <a:schemeClr val="tx1"/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Construction neuve</a:t>
            </a:r>
          </a:p>
        </p:txBody>
      </p:sp>
    </p:spTree>
    <p:extLst>
      <p:ext uri="{BB962C8B-B14F-4D97-AF65-F5344CB8AC3E}">
        <p14:creationId xmlns:p14="http://schemas.microsoft.com/office/powerpoint/2010/main" val="4109364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1ABCFD9-349B-6341-8807-426DA9F54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ECC56C9-B631-6B42-ADD3-0EB4BBC990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9E5F81A-1D05-0341-A619-2851011C7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D5A7F-F172-2E4A-912A-F0C3AD5EB409}" type="datetimeFigureOut">
              <a:rPr lang="fr-FR" smtClean="0"/>
              <a:t>25/02/2026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ECD624C-2763-C243-A32C-B2EB77022D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« Nom du groupement »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6B0AC95-23A4-CB46-AB09-624B82D47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F958B-4CE7-9D48-BF80-272A093E2B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72704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7C8ECD4-180D-8B40-8D19-B36449B84D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F7B6B3F-F167-4D4C-B293-290ABD0DA1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BEBB050-CEC8-074D-9EC0-19E554A442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D5A7F-F172-2E4A-912A-F0C3AD5EB409}" type="datetimeFigureOut">
              <a:rPr lang="fr-FR" smtClean="0"/>
              <a:t>25/02/2026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0D40995-6915-C54D-A7B0-2F3AE69AC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« Nom du groupement »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86BD7D5-8F8A-434D-96DE-0529A0BF32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146F958B-4CE7-9D48-BF80-272A093E2B49}" type="slidenum">
              <a:rPr lang="fr-FR" smtClean="0"/>
              <a:pPr algn="ctr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63287622"/>
      </p:ext>
    </p:extLst>
  </p:cSld>
  <p:clrMapOvr>
    <a:masterClrMapping/>
  </p:clrMapOvr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BDF32CB-045A-5E4B-B849-F3FB541E1E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B31804E-FFC3-2F4E-809D-9B1168377C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A2E152E-A95D-554D-AB3B-C89E91C2CE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6E46CDE-6EB6-9947-AC89-5238282D0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D5A7F-F172-2E4A-912A-F0C3AD5EB409}" type="datetimeFigureOut">
              <a:rPr lang="fr-FR" smtClean="0"/>
              <a:t>25/02/2026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5F927A3-FED6-9A4E-8962-D4D31D9879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« Nom du groupement »</a:t>
            </a:r>
            <a:endParaRPr lang="fr-FR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46F05C2-0289-0444-9400-65AFD32128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F958B-4CE7-9D48-BF80-272A093E2B49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5440E6D8-4670-6941-8705-4133BE66F32C}"/>
              </a:ext>
            </a:extLst>
          </p:cNvPr>
          <p:cNvSpPr txBox="1"/>
          <p:nvPr userDrawn="1"/>
        </p:nvSpPr>
        <p:spPr>
          <a:xfrm>
            <a:off x="457200" y="1600200"/>
            <a:ext cx="5562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/>
              <a:t>Requalification de logements en site occupé</a:t>
            </a:r>
          </a:p>
        </p:txBody>
      </p:sp>
    </p:spTree>
    <p:extLst>
      <p:ext uri="{BB962C8B-B14F-4D97-AF65-F5344CB8AC3E}">
        <p14:creationId xmlns:p14="http://schemas.microsoft.com/office/powerpoint/2010/main" val="1217083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6ECACEA-CA3A-4145-8174-3DA36F459D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2A3F467-76F4-3045-A069-86EEBC3F75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7A1AC43-11E8-3241-9CAC-A41BD3483C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1A2E763-8F2C-5A41-97D4-FC4E6EAAC1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AF312BBF-52FF-E540-8E66-93BB8005574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956E975D-D6F9-E74D-BCCF-D73CD93598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D5A7F-F172-2E4A-912A-F0C3AD5EB409}" type="datetimeFigureOut">
              <a:rPr lang="fr-FR" smtClean="0"/>
              <a:t>25/02/2026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7CC90C0-905E-1F47-814D-7C897CAED8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« Nom du groupement »</a:t>
            </a:r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D6305FE4-1039-E84F-B286-FBF7FEF2EC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F958B-4CE7-9D48-BF80-272A093E2B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6599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5853ADB-557E-9C49-AEE7-75F9E6E92F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8A7C1A9-BF7C-5D4B-A16C-1763F6A50C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D5A7F-F172-2E4A-912A-F0C3AD5EB409}" type="datetimeFigureOut">
              <a:rPr lang="fr-FR" smtClean="0"/>
              <a:t>25/02/2026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6F98DF2-7F3A-714F-BC3A-A1C60A0B07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« Nom du groupement »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CF9E176B-B714-7849-AD4B-1B569E7B0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F958B-4CE7-9D48-BF80-272A093E2B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0098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D5058F6E-C135-8D49-B405-FB32B2DC00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D5A7F-F172-2E4A-912A-F0C3AD5EB409}" type="datetimeFigureOut">
              <a:rPr lang="fr-FR" smtClean="0"/>
              <a:t>25/02/2026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07D2FEF2-ACFA-E347-B705-8979AABD4F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« Nom du groupement »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DD83193-FD55-BF4D-9A60-011E918165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F958B-4CE7-9D48-BF80-272A093E2B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61716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DF1E24-38FB-304D-B51D-77FFD729F8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C8FB068-43D1-A946-9EE3-2453C9726E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E7339B1-06A4-BF45-AC25-7221B1CEF0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05255F4-AE3C-5542-BFC5-20A25BB752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D5A7F-F172-2E4A-912A-F0C3AD5EB409}" type="datetimeFigureOut">
              <a:rPr lang="fr-FR" smtClean="0"/>
              <a:t>25/02/2026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B48AFA4-7352-F445-BDCD-3D480B4C1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« Nom du groupement »</a:t>
            </a:r>
            <a:endParaRPr lang="fr-FR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B227FDD-6C98-BE45-8FDC-760ADCF526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F958B-4CE7-9D48-BF80-272A093E2B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1135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BD2229E-A433-C140-B628-FF11A9C2EB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BB2D24B1-954F-A741-8990-CBEAD890B49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BB0F3C0-1258-B74B-B222-5A33F7E140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4083E45-4002-EA48-972D-3DBE257EB2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D5A7F-F172-2E4A-912A-F0C3AD5EB409}" type="datetimeFigureOut">
              <a:rPr lang="fr-FR" smtClean="0"/>
              <a:t>25/02/2026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51A0D95-D56A-6247-AC86-AD6F5B2B22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« Nom du groupement »</a:t>
            </a:r>
            <a:endParaRPr lang="fr-FR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11AF8A6-8826-6E42-952A-E588127495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F958B-4CE7-9D48-BF80-272A093E2B4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3666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83B1AF0-867C-234A-83B6-9C64D247FE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B64B77A-F302-024B-8628-BBEE82119A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BED8E8C-323E-074A-B8CF-32FF87AB09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fld id="{C0AD5A7F-F172-2E4A-912A-F0C3AD5EB409}" type="datetimeFigureOut">
              <a:rPr lang="fr-FR" smtClean="0"/>
              <a:pPr/>
              <a:t>25/02/2026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7878AA8-D8B1-5443-9B37-69C6D6446F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 baseline="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fr-FR" dirty="0"/>
              <a:t>« Nom du groupement »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04E92FC-AAE5-4E46-B705-E14B332610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aseline="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ctr"/>
            <a:fld id="{146F958B-4CE7-9D48-BF80-272A093E2B49}" type="slidenum">
              <a:rPr lang="fr-FR" smtClean="0"/>
              <a:pPr algn="ctr"/>
              <a:t>‹N°›</a:t>
            </a:fld>
            <a:endParaRPr lang="fr-FR" dirty="0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C8ACA54A-58C1-584A-8F44-067628FAA10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-1719099" y="274637"/>
            <a:ext cx="11455114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1A7507CB-51C8-1730-8F89-E61D70B8A834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265" y="71210"/>
            <a:ext cx="826770" cy="8210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90393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661" r:id="rId13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 baseline="0">
          <a:solidFill>
            <a:schemeClr val="tx1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 baseline="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 baseline="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59674" y="1703539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fr-FR" sz="3600" b="1" dirty="0">
                <a:latin typeface="Century Gothic" charset="0"/>
                <a:ea typeface="Century Gothic" charset="0"/>
                <a:cs typeface="Century Gothic" charset="0"/>
              </a:rPr>
              <a:t>MARCHE PUBLIC DE MAITRISE D’ŒUVRE</a:t>
            </a:r>
            <a:br>
              <a:rPr lang="fr-FR" sz="3600" b="1" dirty="0">
                <a:latin typeface="Century Gothic" charset="0"/>
                <a:ea typeface="Century Gothic" charset="0"/>
                <a:cs typeface="Century Gothic" charset="0"/>
              </a:rPr>
            </a:br>
            <a:r>
              <a:rPr lang="fr-FR" sz="3600" b="1" dirty="0">
                <a:latin typeface="Century Gothic" charset="0"/>
                <a:ea typeface="Century Gothic" charset="0"/>
                <a:cs typeface="Century Gothic" charset="0"/>
              </a:rPr>
              <a:t>REHABILITATION DE LA RESIDENCE UNIVERSITAIRE DE L’HERMITAGE A SAINT-DENIS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27148" y="3552906"/>
            <a:ext cx="8714225" cy="2455910"/>
          </a:xfrm>
        </p:spPr>
        <p:txBody>
          <a:bodyPr>
            <a:normAutofit/>
          </a:bodyPr>
          <a:lstStyle/>
          <a:p>
            <a:endParaRPr lang="fr-FR" dirty="0">
              <a:latin typeface="Century Gothic" charset="0"/>
              <a:ea typeface="Century Gothic" charset="0"/>
              <a:cs typeface="Century Gothic" charset="0"/>
            </a:endParaRPr>
          </a:p>
          <a:p>
            <a:r>
              <a:rPr lang="fr-FR" b="1" dirty="0">
                <a:latin typeface="Century Gothic" charset="0"/>
                <a:ea typeface="Century Gothic" charset="0"/>
                <a:cs typeface="Century Gothic" charset="0"/>
              </a:rPr>
              <a:t>Référence procédure : Marché </a:t>
            </a:r>
            <a:r>
              <a:rPr lang="fr-FR" b="1" err="1">
                <a:latin typeface="Century Gothic" charset="0"/>
                <a:ea typeface="Century Gothic" charset="0"/>
                <a:cs typeface="Century Gothic" charset="0"/>
              </a:rPr>
              <a:t>n</a:t>
            </a:r>
            <a:r>
              <a:rPr lang="fr-FR" b="1">
                <a:latin typeface="Century Gothic" charset="0"/>
                <a:ea typeface="Century Gothic" charset="0"/>
                <a:cs typeface="Century Gothic" charset="0"/>
              </a:rPr>
              <a:t>°26-7101-057</a:t>
            </a:r>
            <a:endParaRPr lang="fr-FR" b="1" dirty="0">
              <a:highlight>
                <a:srgbClr val="FF0000"/>
              </a:highlight>
              <a:latin typeface="Century Gothic" charset="0"/>
              <a:ea typeface="Century Gothic" charset="0"/>
              <a:cs typeface="Century Gothic" charset="0"/>
            </a:endParaRPr>
          </a:p>
          <a:p>
            <a:r>
              <a:rPr lang="fr-FR" b="1" dirty="0">
                <a:latin typeface="Century Gothic" charset="0"/>
                <a:ea typeface="Century Gothic" charset="0"/>
                <a:cs typeface="Century Gothic" charset="0"/>
              </a:rPr>
              <a:t>Phase candidature</a:t>
            </a:r>
          </a:p>
        </p:txBody>
      </p:sp>
    </p:spTree>
    <p:extLst>
      <p:ext uri="{BB962C8B-B14F-4D97-AF65-F5344CB8AC3E}">
        <p14:creationId xmlns:p14="http://schemas.microsoft.com/office/powerpoint/2010/main" val="25533566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72870" y="365760"/>
            <a:ext cx="7413929" cy="581590"/>
          </a:xfrm>
        </p:spPr>
        <p:txBody>
          <a:bodyPr>
            <a:noAutofit/>
          </a:bodyPr>
          <a:lstStyle/>
          <a:p>
            <a:r>
              <a:rPr lang="fr-FR" sz="2800" dirty="0">
                <a:latin typeface="Century Gothic" charset="0"/>
                <a:ea typeface="Century Gothic" charset="0"/>
                <a:cs typeface="Century Gothic" charset="0"/>
              </a:rPr>
              <a:t>Mode d’emploi du cadre de réponse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457808" y="2386033"/>
            <a:ext cx="7570573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>
                <a:latin typeface="Century Gothic" panose="020B0502020202020204" pitchFamily="34" charset="0"/>
              </a:rPr>
              <a:t>Le power point est à remettre </a:t>
            </a:r>
            <a:r>
              <a:rPr lang="fr-FR" sz="1000" b="1" u="sng" dirty="0">
                <a:latin typeface="Century Gothic" panose="020B0502020202020204" pitchFamily="34" charset="0"/>
              </a:rPr>
              <a:t>impérativement</a:t>
            </a:r>
            <a:r>
              <a:rPr lang="fr-FR" sz="1000" dirty="0">
                <a:latin typeface="Century Gothic" panose="020B0502020202020204" pitchFamily="34" charset="0"/>
              </a:rPr>
              <a:t> au format natif (.</a:t>
            </a:r>
            <a:r>
              <a:rPr lang="fr-FR" sz="1000" dirty="0" err="1">
                <a:latin typeface="Century Gothic" panose="020B0502020202020204" pitchFamily="34" charset="0"/>
              </a:rPr>
              <a:t>pptx</a:t>
            </a:r>
            <a:r>
              <a:rPr lang="fr-FR" sz="1000" dirty="0">
                <a:latin typeface="Century Gothic" panose="020B0502020202020204" pitchFamily="34" charset="0"/>
              </a:rPr>
              <a:t>) et PDF</a:t>
            </a:r>
          </a:p>
          <a:p>
            <a:endParaRPr lang="fr-FR" sz="1000" dirty="0">
              <a:latin typeface="Century Gothic" panose="020B0502020202020204" pitchFamily="34" charset="0"/>
            </a:endParaRPr>
          </a:p>
          <a:p>
            <a:r>
              <a:rPr lang="fr-FR" sz="1000" dirty="0">
                <a:latin typeface="Century Gothic" panose="020B0502020202020204" pitchFamily="34" charset="0"/>
              </a:rPr>
              <a:t>Le power point a pour objet de rassembler les informations nécessaires à la qualification de la candidature. Tout ou partie de son contenu pourra être projeté pendant la séance de choix.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000" dirty="0">
                <a:latin typeface="Century Gothic" panose="020B0502020202020204" pitchFamily="34" charset="0"/>
              </a:rPr>
              <a:t>Pour la prise en compte des critères de limitation du nombre de candidats, il est demandé</a:t>
            </a:r>
          </a:p>
          <a:p>
            <a:pPr marL="742950" lvl="1" indent="-285750">
              <a:buFont typeface="Courier New"/>
              <a:buChar char="o"/>
            </a:pPr>
            <a:r>
              <a:rPr lang="fr-FR" sz="1000" dirty="0">
                <a:latin typeface="Century Gothic" panose="020B0502020202020204" pitchFamily="34" charset="0"/>
              </a:rPr>
              <a:t>3 références (au total) pour le groupement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000" dirty="0">
                <a:latin typeface="Century Gothic" panose="020B0502020202020204" pitchFamily="34" charset="0"/>
              </a:rPr>
              <a:t>Les illustrations des références de l’entreprise sont </a:t>
            </a:r>
            <a:r>
              <a:rPr lang="fr-FR" sz="1000" u="sng" dirty="0">
                <a:latin typeface="Century Gothic" panose="020B0502020202020204" pitchFamily="34" charset="0"/>
              </a:rPr>
              <a:t>obligatoirement</a:t>
            </a:r>
            <a:r>
              <a:rPr lang="fr-FR" sz="1000" dirty="0">
                <a:latin typeface="Century Gothic" panose="020B0502020202020204" pitchFamily="34" charset="0"/>
              </a:rPr>
              <a:t> des photos de chantier ou d’opération réalisées.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000" dirty="0">
                <a:latin typeface="Century Gothic" panose="020B0502020202020204" pitchFamily="34" charset="0"/>
              </a:rPr>
              <a:t>Le nom du groupement est à renseigner en bas de chaque page du diaporama</a:t>
            </a:r>
          </a:p>
          <a:p>
            <a:endParaRPr lang="fr-FR" sz="1000" dirty="0">
              <a:latin typeface="Century Gothic" panose="020B0502020202020204" pitchFamily="34" charset="0"/>
            </a:endParaRPr>
          </a:p>
          <a:p>
            <a:r>
              <a:rPr lang="fr-FR" sz="1400" b="1" dirty="0">
                <a:latin typeface="Century Gothic" charset="0"/>
                <a:ea typeface="Century Gothic" charset="0"/>
                <a:cs typeface="Century Gothic" charset="0"/>
              </a:rPr>
              <a:t>La trame de présentation du power point est à conserver strictement </a:t>
            </a:r>
          </a:p>
          <a:p>
            <a:endParaRPr lang="fr-FR" sz="1400" dirty="0">
              <a:latin typeface="Century Gothic" charset="0"/>
              <a:ea typeface="Century Gothic" charset="0"/>
              <a:cs typeface="Century 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25908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43000" y="333869"/>
            <a:ext cx="7543800" cy="631222"/>
          </a:xfrm>
        </p:spPr>
        <p:txBody>
          <a:bodyPr>
            <a:normAutofit/>
          </a:bodyPr>
          <a:lstStyle/>
          <a:p>
            <a:r>
              <a:rPr lang="fr-FR" dirty="0">
                <a:latin typeface="Century Gothic" charset="0"/>
                <a:ea typeface="Century Gothic" charset="0"/>
                <a:cs typeface="Century Gothic" charset="0"/>
              </a:rPr>
              <a:t>Composition du groupement</a:t>
            </a:r>
          </a:p>
        </p:txBody>
      </p:sp>
      <p:graphicFrame>
        <p:nvGraphicFramePr>
          <p:cNvPr id="8" name="Tableau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1199913"/>
              </p:ext>
            </p:extLst>
          </p:nvPr>
        </p:nvGraphicFramePr>
        <p:xfrm>
          <a:off x="239025" y="1300353"/>
          <a:ext cx="8665949" cy="49225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5539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1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r>
                        <a:rPr lang="fr-FR" sz="1600" dirty="0"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Composante entreprise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b="0" i="1" dirty="0"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Nom de l’opérateur économique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r>
                        <a:rPr lang="fr-FR" sz="1600" dirty="0">
                          <a:solidFill>
                            <a:srgbClr val="FF0000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Mandataire </a:t>
                      </a:r>
                      <a:r>
                        <a:rPr lang="fr-FR" sz="1600" i="1" dirty="0">
                          <a:solidFill>
                            <a:srgbClr val="FF0000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solidaire</a:t>
                      </a:r>
                      <a:endParaRPr lang="fr-FR" sz="500" i="1" dirty="0">
                        <a:solidFill>
                          <a:srgbClr val="FF0000"/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i="1" dirty="0">
                          <a:solidFill>
                            <a:srgbClr val="FF0000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XXX</a:t>
                      </a:r>
                      <a:endParaRPr lang="fr-FR" sz="700" i="1" dirty="0">
                        <a:solidFill>
                          <a:srgbClr val="FF0000"/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r"/>
                      <a:r>
                        <a:rPr lang="fr-FR" sz="1000" i="1" dirty="0">
                          <a:solidFill>
                            <a:srgbClr val="FF0000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Si groupement, constitution du groupement d’entreprises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>
                          <a:solidFill>
                            <a:srgbClr val="FF0000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B </a:t>
                      </a:r>
                      <a:r>
                        <a:rPr lang="fr-FR" sz="800" i="1" dirty="0">
                          <a:solidFill>
                            <a:srgbClr val="FF0000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(Mandataire solidaire du groupement d’entreprises)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endParaRPr lang="fr-FR" sz="1600" dirty="0">
                        <a:solidFill>
                          <a:srgbClr val="FF0000"/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dirty="0">
                          <a:solidFill>
                            <a:srgbClr val="FF0000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C </a:t>
                      </a:r>
                      <a:r>
                        <a:rPr lang="fr-FR" sz="800" i="1" dirty="0">
                          <a:solidFill>
                            <a:srgbClr val="FF0000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(Entreprise cotraitante groupée solidaire)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endParaRPr lang="fr-FR" sz="1600" dirty="0">
                        <a:solidFill>
                          <a:srgbClr val="FF0000"/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>
                          <a:solidFill>
                            <a:srgbClr val="FF0000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D </a:t>
                      </a:r>
                      <a:r>
                        <a:rPr lang="fr-FR" sz="800" i="1" dirty="0">
                          <a:solidFill>
                            <a:srgbClr val="FF0000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(Entreprise cotraitante groupée solidaire)</a:t>
                      </a:r>
                      <a:endParaRPr lang="fr-FR" sz="1600" dirty="0">
                        <a:solidFill>
                          <a:srgbClr val="FF0000"/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r>
                        <a:rPr lang="fr-FR" sz="1600" b="1" dirty="0">
                          <a:solidFill>
                            <a:schemeClr val="bg1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Composante</a:t>
                      </a:r>
                      <a:r>
                        <a:rPr lang="fr-FR" sz="1600" b="1" baseline="0" dirty="0">
                          <a:solidFill>
                            <a:schemeClr val="bg1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 de maîtrise d’oeuvre</a:t>
                      </a:r>
                      <a:endParaRPr lang="fr-FR" sz="1600" b="1" dirty="0">
                        <a:solidFill>
                          <a:schemeClr val="bg1"/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i="1" dirty="0">
                          <a:solidFill>
                            <a:srgbClr val="FFFFFF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Nom de l’opérateur économique</a:t>
                      </a:r>
                      <a:endParaRPr lang="fr-FR" sz="1200" b="1" i="1" dirty="0">
                        <a:solidFill>
                          <a:schemeClr val="bg1"/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r"/>
                      <a:r>
                        <a:rPr lang="fr-FR" sz="1600" dirty="0">
                          <a:solidFill>
                            <a:srgbClr val="FF0000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Architecte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dirty="0">
                          <a:solidFill>
                            <a:srgbClr val="FF0000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1</a:t>
                      </a:r>
                      <a:endParaRPr lang="fr-FR" sz="1000" dirty="0">
                        <a:solidFill>
                          <a:srgbClr val="FF0000"/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fr-FR" sz="1100" dirty="0">
                          <a:solidFill>
                            <a:srgbClr val="FF0000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XXX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dirty="0">
                          <a:solidFill>
                            <a:srgbClr val="FF0000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fr-FR" sz="1100" dirty="0">
                        <a:solidFill>
                          <a:srgbClr val="FF0000"/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dirty="0">
                          <a:solidFill>
                            <a:srgbClr val="FF0000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fr-FR" sz="1100" dirty="0">
                        <a:solidFill>
                          <a:srgbClr val="FF0000"/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dirty="0">
                          <a:solidFill>
                            <a:srgbClr val="FF0000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fr-FR" sz="1100" dirty="0">
                        <a:solidFill>
                          <a:srgbClr val="FF0000"/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dirty="0">
                          <a:solidFill>
                            <a:srgbClr val="FF0000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fr-FR" sz="1100" dirty="0">
                        <a:solidFill>
                          <a:srgbClr val="FF0000"/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dirty="0">
                          <a:solidFill>
                            <a:srgbClr val="FF0000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fr-FR" sz="1100" dirty="0">
                        <a:solidFill>
                          <a:srgbClr val="FF0000"/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dirty="0">
                          <a:solidFill>
                            <a:srgbClr val="FF0000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fr-FR" sz="1100" dirty="0">
                        <a:solidFill>
                          <a:srgbClr val="FF0000"/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dirty="0">
                          <a:solidFill>
                            <a:srgbClr val="FF0000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fr-FR" sz="1100" dirty="0">
                        <a:solidFill>
                          <a:srgbClr val="FF0000"/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dirty="0">
                          <a:solidFill>
                            <a:srgbClr val="FF0000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fr-FR" sz="1100" dirty="0">
                        <a:solidFill>
                          <a:srgbClr val="FF0000"/>
                        </a:solidFill>
                        <a:latin typeface="Century Gothic" charset="0"/>
                        <a:ea typeface="Century Gothic" charset="0"/>
                        <a:cs typeface="Century Gothic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100" dirty="0">
                          <a:solidFill>
                            <a:srgbClr val="FF0000"/>
                          </a:solidFill>
                          <a:latin typeface="Century Gothic" charset="0"/>
                          <a:ea typeface="Century Gothic" charset="0"/>
                          <a:cs typeface="Century Gothic" charset="0"/>
                        </a:rPr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0E33100B-5BED-560A-D5C0-B9ED7BFA8AD2}"/>
              </a:ext>
            </a:extLst>
          </p:cNvPr>
          <p:cNvSpPr txBox="1">
            <a:spLocks/>
          </p:cNvSpPr>
          <p:nvPr/>
        </p:nvSpPr>
        <p:spPr>
          <a:xfrm>
            <a:off x="3028949" y="642529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800" kern="1200" baseline="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ALM ALLAIN / PADW/ NOVAM / SOLER IDE / ATELIER 7HZ</a:t>
            </a:r>
          </a:p>
        </p:txBody>
      </p:sp>
    </p:spTree>
    <p:extLst>
      <p:ext uri="{BB962C8B-B14F-4D97-AF65-F5344CB8AC3E}">
        <p14:creationId xmlns:p14="http://schemas.microsoft.com/office/powerpoint/2010/main" val="33597909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texte 2"/>
          <p:cNvSpPr txBox="1">
            <a:spLocks/>
          </p:cNvSpPr>
          <p:nvPr/>
        </p:nvSpPr>
        <p:spPr>
          <a:xfrm>
            <a:off x="722313" y="3777240"/>
            <a:ext cx="6094576" cy="49451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32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5400" dirty="0">
                <a:latin typeface="Century Gothic" charset="0"/>
                <a:ea typeface="Century Gothic" charset="0"/>
                <a:cs typeface="Century Gothic" charset="0"/>
              </a:rPr>
              <a:t>Références</a:t>
            </a:r>
          </a:p>
        </p:txBody>
      </p:sp>
    </p:spTree>
    <p:extLst>
      <p:ext uri="{BB962C8B-B14F-4D97-AF65-F5344CB8AC3E}">
        <p14:creationId xmlns:p14="http://schemas.microsoft.com/office/powerpoint/2010/main" val="12892793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15367" y="1694847"/>
            <a:ext cx="6593082" cy="4577766"/>
          </a:xfrm>
          <a:ln w="3175" cmpd="sng">
            <a:solidFill>
              <a:schemeClr val="tx1"/>
            </a:solidFill>
          </a:ln>
        </p:spPr>
        <p:txBody>
          <a:bodyPr>
            <a:normAutofit/>
          </a:bodyPr>
          <a:lstStyle/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</a:rPr>
              <a:t>Photographie de l’opération en cours ou réalisée ou à défaut image de l’opération</a:t>
            </a:r>
          </a:p>
        </p:txBody>
      </p:sp>
      <p:sp>
        <p:nvSpPr>
          <p:cNvPr id="8" name="Espace réservé du contenu 7"/>
          <p:cNvSpPr>
            <a:spLocks noGrp="1"/>
          </p:cNvSpPr>
          <p:nvPr>
            <p:ph sz="half" idx="13"/>
          </p:nvPr>
        </p:nvSpPr>
        <p:spPr/>
        <p:txBody>
          <a:bodyPr/>
          <a:lstStyle/>
          <a:p>
            <a:r>
              <a:rPr lang="fr-FR" b="1" dirty="0">
                <a:solidFill>
                  <a:srgbClr val="009051"/>
                </a:solidFill>
                <a:latin typeface="Century Gothic" charset="0"/>
                <a:ea typeface="Century Gothic" charset="0"/>
                <a:cs typeface="Century Gothic" charset="0"/>
              </a:rPr>
              <a:t>1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sz="half" idx="14"/>
          </p:nvPr>
        </p:nvSpPr>
        <p:spPr>
          <a:xfrm>
            <a:off x="115367" y="1270743"/>
            <a:ext cx="6593082" cy="331196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r>
              <a:rPr lang="fr-FR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XXX</a:t>
            </a:r>
          </a:p>
          <a:p>
            <a:endParaRPr lang="fr-FR" dirty="0"/>
          </a:p>
        </p:txBody>
      </p:sp>
      <p:sp>
        <p:nvSpPr>
          <p:cNvPr id="11" name="Titre 1"/>
          <p:cNvSpPr txBox="1">
            <a:spLocks/>
          </p:cNvSpPr>
          <p:nvPr/>
        </p:nvSpPr>
        <p:spPr>
          <a:xfrm>
            <a:off x="457200" y="274637"/>
            <a:ext cx="8229600" cy="6778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>
                <a:latin typeface="Century Gothic" charset="0"/>
                <a:ea typeface="Century Gothic" charset="0"/>
                <a:cs typeface="Century Gothic" charset="0"/>
              </a:rPr>
              <a:t>Références</a:t>
            </a:r>
            <a:br>
              <a:rPr lang="fr-FR" dirty="0">
                <a:latin typeface="Century Gothic" charset="0"/>
                <a:ea typeface="Century Gothic" charset="0"/>
                <a:cs typeface="Century Gothic" charset="0"/>
              </a:rPr>
            </a:br>
            <a:r>
              <a:rPr lang="fr-FR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«</a:t>
            </a:r>
            <a:r>
              <a:rPr lang="fr-FR" dirty="0">
                <a:latin typeface="Century Gothic" charset="0"/>
                <a:ea typeface="Century Gothic" charset="0"/>
                <a:cs typeface="Century Gothic" charset="0"/>
              </a:rPr>
              <a:t> </a:t>
            </a:r>
            <a:r>
              <a:rPr lang="fr-FR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Nom  »</a:t>
            </a:r>
          </a:p>
        </p:txBody>
      </p:sp>
      <p:sp>
        <p:nvSpPr>
          <p:cNvPr id="12" name="Espace réservé du contenu 3">
            <a:extLst>
              <a:ext uri="{FF2B5EF4-FFF2-40B4-BE49-F238E27FC236}">
                <a16:creationId xmlns:a16="http://schemas.microsoft.com/office/drawing/2014/main" id="{E1CB9112-73BE-6601-D70C-F4410D7B2A20}"/>
              </a:ext>
            </a:extLst>
          </p:cNvPr>
          <p:cNvSpPr txBox="1">
            <a:spLocks/>
          </p:cNvSpPr>
          <p:nvPr/>
        </p:nvSpPr>
        <p:spPr>
          <a:xfrm>
            <a:off x="6793907" y="1270743"/>
            <a:ext cx="2350093" cy="5001870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200" kern="1200" baseline="0">
                <a:solidFill>
                  <a:srgbClr val="FF000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100" kern="120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Nombre de logements</a:t>
            </a:r>
          </a:p>
          <a:p>
            <a:pPr lvl="1"/>
            <a:r>
              <a:rPr lang="fr-FR" sz="10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XXX</a:t>
            </a:r>
          </a:p>
          <a:p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Lieu d’exécution</a:t>
            </a:r>
          </a:p>
          <a:p>
            <a:pPr lvl="1"/>
            <a:r>
              <a:rPr lang="fr-FR" sz="10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XXX</a:t>
            </a:r>
          </a:p>
          <a:p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Nature des travaux</a:t>
            </a:r>
          </a:p>
          <a:p>
            <a:pPr lvl="1"/>
            <a:r>
              <a:rPr lang="fr-FR" sz="10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XXX</a:t>
            </a:r>
          </a:p>
          <a:p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Site soumis à l’avis ABF: </a:t>
            </a:r>
            <a:endParaRPr lang="fr-FR" sz="800" i="1" dirty="0">
              <a:solidFill>
                <a:schemeClr val="tx1"/>
              </a:solidFill>
              <a:latin typeface="Century Gothic" charset="0"/>
              <a:ea typeface="Century Gothic" charset="0"/>
              <a:cs typeface="Century Gothic" charset="0"/>
            </a:endParaRPr>
          </a:p>
          <a:p>
            <a:pPr lvl="1"/>
            <a:r>
              <a:rPr lang="fr-FR" sz="10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Oui/ non </a:t>
            </a:r>
          </a:p>
          <a:p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Montant de l’opération</a:t>
            </a:r>
          </a:p>
          <a:p>
            <a:pPr lvl="1"/>
            <a:r>
              <a:rPr lang="fr-FR" sz="10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XXX</a:t>
            </a:r>
          </a:p>
          <a:p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Date de début et de fin travaux</a:t>
            </a:r>
          </a:p>
          <a:p>
            <a:pPr lvl="1"/>
            <a:r>
              <a:rPr lang="fr-FR" sz="10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XXX</a:t>
            </a:r>
          </a:p>
          <a:p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Performance énergétique /Labels</a:t>
            </a:r>
          </a:p>
          <a:p>
            <a:pPr lvl="1"/>
            <a:r>
              <a:rPr lang="fr-FR" sz="10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XXX</a:t>
            </a:r>
          </a:p>
          <a:p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Nom du maître d’ouvrage</a:t>
            </a:r>
          </a:p>
          <a:p>
            <a:pPr lvl="1"/>
            <a:r>
              <a:rPr lang="fr-FR" sz="10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XXX</a:t>
            </a:r>
          </a:p>
          <a:p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Référent chez le client</a:t>
            </a:r>
          </a:p>
          <a:p>
            <a:pPr lvl="1"/>
            <a:r>
              <a:rPr lang="fr-FR" sz="10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XXX</a:t>
            </a:r>
          </a:p>
          <a:p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Autres informations</a:t>
            </a:r>
          </a:p>
          <a:p>
            <a:pPr lvl="1"/>
            <a:r>
              <a:rPr lang="fr-FR" sz="10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XXX</a:t>
            </a:r>
          </a:p>
          <a:p>
            <a:endParaRPr lang="fr-FR" sz="1000" dirty="0">
              <a:latin typeface="Century Gothic" charset="0"/>
              <a:ea typeface="Century Gothic" charset="0"/>
              <a:cs typeface="Century 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8224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0858F2-17BF-58C9-D77B-46B1598A0B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C3913D8-40A9-CCD8-9EE6-67AE4F6DEA4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5367" y="1694847"/>
            <a:ext cx="6593082" cy="4577766"/>
          </a:xfrm>
          <a:ln w="3175" cmpd="sng">
            <a:solidFill>
              <a:schemeClr val="tx1"/>
            </a:solidFill>
          </a:ln>
        </p:spPr>
        <p:txBody>
          <a:bodyPr>
            <a:normAutofit/>
          </a:bodyPr>
          <a:lstStyle/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</a:rPr>
              <a:t>Photographie de l’opération en cours ou réalisée ou à défaut image de l’opération</a:t>
            </a:r>
          </a:p>
        </p:txBody>
      </p:sp>
      <p:sp>
        <p:nvSpPr>
          <p:cNvPr id="8" name="Espace réservé du contenu 7">
            <a:extLst>
              <a:ext uri="{FF2B5EF4-FFF2-40B4-BE49-F238E27FC236}">
                <a16:creationId xmlns:a16="http://schemas.microsoft.com/office/drawing/2014/main" id="{A4EE1C5D-1753-E52B-5110-EA019929F97A}"/>
              </a:ext>
            </a:extLst>
          </p:cNvPr>
          <p:cNvSpPr>
            <a:spLocks noGrp="1"/>
          </p:cNvSpPr>
          <p:nvPr>
            <p:ph sz="half" idx="13"/>
          </p:nvPr>
        </p:nvSpPr>
        <p:spPr/>
        <p:txBody>
          <a:bodyPr/>
          <a:lstStyle/>
          <a:p>
            <a:r>
              <a:rPr lang="fr-FR" b="1" dirty="0">
                <a:solidFill>
                  <a:srgbClr val="009051"/>
                </a:solidFill>
                <a:latin typeface="Century Gothic" charset="0"/>
                <a:ea typeface="Century Gothic" charset="0"/>
                <a:cs typeface="Century Gothic" charset="0"/>
              </a:rPr>
              <a:t>2</a:t>
            </a:r>
          </a:p>
        </p:txBody>
      </p:sp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6B63982B-63E9-C305-368F-2F1DD3485301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115367" y="1270743"/>
            <a:ext cx="6593082" cy="331196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r>
              <a:rPr lang="fr-FR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XXX</a:t>
            </a:r>
          </a:p>
          <a:p>
            <a:endParaRPr lang="fr-FR" dirty="0"/>
          </a:p>
        </p:txBody>
      </p:sp>
      <p:sp>
        <p:nvSpPr>
          <p:cNvPr id="11" name="Titre 1">
            <a:extLst>
              <a:ext uri="{FF2B5EF4-FFF2-40B4-BE49-F238E27FC236}">
                <a16:creationId xmlns:a16="http://schemas.microsoft.com/office/drawing/2014/main" id="{3BE80437-E507-C5EE-3ED4-2B5EEB0CCB48}"/>
              </a:ext>
            </a:extLst>
          </p:cNvPr>
          <p:cNvSpPr txBox="1">
            <a:spLocks/>
          </p:cNvSpPr>
          <p:nvPr/>
        </p:nvSpPr>
        <p:spPr>
          <a:xfrm>
            <a:off x="457200" y="274637"/>
            <a:ext cx="8229600" cy="6778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>
                <a:latin typeface="Century Gothic" charset="0"/>
                <a:ea typeface="Century Gothic" charset="0"/>
                <a:cs typeface="Century Gothic" charset="0"/>
              </a:rPr>
              <a:t>Références</a:t>
            </a:r>
            <a:br>
              <a:rPr lang="fr-FR" dirty="0">
                <a:latin typeface="Century Gothic" charset="0"/>
                <a:ea typeface="Century Gothic" charset="0"/>
                <a:cs typeface="Century Gothic" charset="0"/>
              </a:rPr>
            </a:br>
            <a:r>
              <a:rPr lang="fr-FR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«</a:t>
            </a:r>
            <a:r>
              <a:rPr lang="fr-FR" dirty="0">
                <a:latin typeface="Century Gothic" charset="0"/>
                <a:ea typeface="Century Gothic" charset="0"/>
                <a:cs typeface="Century Gothic" charset="0"/>
              </a:rPr>
              <a:t> </a:t>
            </a:r>
            <a:r>
              <a:rPr lang="fr-FR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Nom  »</a:t>
            </a:r>
          </a:p>
        </p:txBody>
      </p:sp>
      <p:sp>
        <p:nvSpPr>
          <p:cNvPr id="12" name="Espace réservé du contenu 3">
            <a:extLst>
              <a:ext uri="{FF2B5EF4-FFF2-40B4-BE49-F238E27FC236}">
                <a16:creationId xmlns:a16="http://schemas.microsoft.com/office/drawing/2014/main" id="{61D2B0A4-C967-CBBA-2E28-243E539C4785}"/>
              </a:ext>
            </a:extLst>
          </p:cNvPr>
          <p:cNvSpPr txBox="1">
            <a:spLocks/>
          </p:cNvSpPr>
          <p:nvPr/>
        </p:nvSpPr>
        <p:spPr>
          <a:xfrm>
            <a:off x="6793907" y="1270743"/>
            <a:ext cx="2350093" cy="5001870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200" kern="1200" baseline="0">
                <a:solidFill>
                  <a:srgbClr val="FF000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100" kern="120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Nombre de logements</a:t>
            </a:r>
          </a:p>
          <a:p>
            <a:pPr lvl="1"/>
            <a:r>
              <a:rPr lang="fr-FR" sz="10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XXX</a:t>
            </a:r>
          </a:p>
          <a:p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Lieu d’exécution</a:t>
            </a:r>
          </a:p>
          <a:p>
            <a:pPr lvl="1"/>
            <a:r>
              <a:rPr lang="fr-FR" sz="10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XXX</a:t>
            </a:r>
          </a:p>
          <a:p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Nature des travaux</a:t>
            </a:r>
          </a:p>
          <a:p>
            <a:pPr lvl="1"/>
            <a:r>
              <a:rPr lang="fr-FR" sz="10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XXX</a:t>
            </a:r>
          </a:p>
          <a:p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Site soumis à l’avis ABF: </a:t>
            </a:r>
            <a:endParaRPr lang="fr-FR" sz="800" i="1" dirty="0">
              <a:solidFill>
                <a:schemeClr val="tx1"/>
              </a:solidFill>
              <a:latin typeface="Century Gothic" charset="0"/>
              <a:ea typeface="Century Gothic" charset="0"/>
              <a:cs typeface="Century Gothic" charset="0"/>
            </a:endParaRPr>
          </a:p>
          <a:p>
            <a:pPr lvl="1"/>
            <a:r>
              <a:rPr lang="fr-FR" sz="10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Oui/ non </a:t>
            </a:r>
          </a:p>
          <a:p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Montant de l’opération</a:t>
            </a:r>
          </a:p>
          <a:p>
            <a:pPr lvl="1"/>
            <a:r>
              <a:rPr lang="fr-FR" sz="10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XXX</a:t>
            </a:r>
          </a:p>
          <a:p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Date de début et de fin travaux</a:t>
            </a:r>
          </a:p>
          <a:p>
            <a:pPr lvl="1"/>
            <a:r>
              <a:rPr lang="fr-FR" sz="10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XXX</a:t>
            </a:r>
          </a:p>
          <a:p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Performance énergétique /Labels</a:t>
            </a:r>
          </a:p>
          <a:p>
            <a:pPr lvl="1"/>
            <a:r>
              <a:rPr lang="fr-FR" sz="10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XXX</a:t>
            </a:r>
          </a:p>
          <a:p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Nom du maître d’ouvrage</a:t>
            </a:r>
          </a:p>
          <a:p>
            <a:pPr lvl="1"/>
            <a:r>
              <a:rPr lang="fr-FR" sz="10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XXX</a:t>
            </a:r>
          </a:p>
          <a:p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Référent chez le client</a:t>
            </a:r>
          </a:p>
          <a:p>
            <a:pPr lvl="1"/>
            <a:r>
              <a:rPr lang="fr-FR" sz="10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XXX</a:t>
            </a:r>
          </a:p>
          <a:p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Autres informations</a:t>
            </a:r>
          </a:p>
          <a:p>
            <a:pPr lvl="1"/>
            <a:r>
              <a:rPr lang="fr-FR" sz="10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XXX</a:t>
            </a:r>
          </a:p>
          <a:p>
            <a:endParaRPr lang="fr-FR" sz="1000" dirty="0">
              <a:latin typeface="Century Gothic" charset="0"/>
              <a:ea typeface="Century Gothic" charset="0"/>
              <a:cs typeface="Century 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90210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C3862D-B92B-AD0C-EE49-5B209DB2F9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C000EBD-6581-9264-98D3-D0F39CCBAE4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5367" y="1694847"/>
            <a:ext cx="6593082" cy="4577766"/>
          </a:xfrm>
          <a:ln w="3175" cmpd="sng">
            <a:solidFill>
              <a:schemeClr val="tx1"/>
            </a:solidFill>
          </a:ln>
        </p:spPr>
        <p:txBody>
          <a:bodyPr>
            <a:normAutofit/>
          </a:bodyPr>
          <a:lstStyle/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endParaRPr lang="fr-FR" sz="1200" i="1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fr-FR" sz="1200" i="1" dirty="0">
                <a:solidFill>
                  <a:schemeClr val="bg1">
                    <a:lumMod val="65000"/>
                  </a:schemeClr>
                </a:solidFill>
              </a:rPr>
              <a:t>Photographie de l’opération en cours ou réalisée ou à défaut image de l’opération</a:t>
            </a:r>
          </a:p>
        </p:txBody>
      </p:sp>
      <p:sp>
        <p:nvSpPr>
          <p:cNvPr id="8" name="Espace réservé du contenu 7">
            <a:extLst>
              <a:ext uri="{FF2B5EF4-FFF2-40B4-BE49-F238E27FC236}">
                <a16:creationId xmlns:a16="http://schemas.microsoft.com/office/drawing/2014/main" id="{A9B68815-7477-DE08-6FE1-DD52B2620659}"/>
              </a:ext>
            </a:extLst>
          </p:cNvPr>
          <p:cNvSpPr>
            <a:spLocks noGrp="1"/>
          </p:cNvSpPr>
          <p:nvPr>
            <p:ph sz="half" idx="13"/>
          </p:nvPr>
        </p:nvSpPr>
        <p:spPr/>
        <p:txBody>
          <a:bodyPr/>
          <a:lstStyle/>
          <a:p>
            <a:r>
              <a:rPr lang="fr-FR" b="1" dirty="0">
                <a:solidFill>
                  <a:srgbClr val="009051"/>
                </a:solidFill>
                <a:latin typeface="Century Gothic" charset="0"/>
                <a:ea typeface="Century Gothic" charset="0"/>
                <a:cs typeface="Century Gothic" charset="0"/>
              </a:rPr>
              <a:t>3</a:t>
            </a:r>
          </a:p>
        </p:txBody>
      </p:sp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AAC5EF3D-1070-51FC-120A-B5A9658FA2C5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115367" y="1270743"/>
            <a:ext cx="6593082" cy="331196"/>
          </a:xfrm>
          <a:ln w="3175" cmpd="sng">
            <a:solidFill>
              <a:schemeClr val="tx1"/>
            </a:solidFill>
          </a:ln>
        </p:spPr>
        <p:txBody>
          <a:bodyPr/>
          <a:lstStyle/>
          <a:p>
            <a:r>
              <a:rPr lang="fr-FR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XXX</a:t>
            </a:r>
          </a:p>
          <a:p>
            <a:endParaRPr lang="fr-FR" dirty="0"/>
          </a:p>
        </p:txBody>
      </p:sp>
      <p:sp>
        <p:nvSpPr>
          <p:cNvPr id="11" name="Titre 1">
            <a:extLst>
              <a:ext uri="{FF2B5EF4-FFF2-40B4-BE49-F238E27FC236}">
                <a16:creationId xmlns:a16="http://schemas.microsoft.com/office/drawing/2014/main" id="{DE05E2D5-CC0B-37E5-6FA8-298F09B2BED5}"/>
              </a:ext>
            </a:extLst>
          </p:cNvPr>
          <p:cNvSpPr txBox="1">
            <a:spLocks/>
          </p:cNvSpPr>
          <p:nvPr/>
        </p:nvSpPr>
        <p:spPr>
          <a:xfrm>
            <a:off x="457200" y="274637"/>
            <a:ext cx="8229600" cy="6778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>
                <a:latin typeface="Century Gothic" charset="0"/>
                <a:ea typeface="Century Gothic" charset="0"/>
                <a:cs typeface="Century Gothic" charset="0"/>
              </a:rPr>
              <a:t>Références</a:t>
            </a:r>
            <a:br>
              <a:rPr lang="fr-FR" dirty="0">
                <a:latin typeface="Century Gothic" charset="0"/>
                <a:ea typeface="Century Gothic" charset="0"/>
                <a:cs typeface="Century Gothic" charset="0"/>
              </a:rPr>
            </a:br>
            <a:r>
              <a:rPr lang="fr-FR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«</a:t>
            </a:r>
            <a:r>
              <a:rPr lang="fr-FR" dirty="0">
                <a:latin typeface="Century Gothic" charset="0"/>
                <a:ea typeface="Century Gothic" charset="0"/>
                <a:cs typeface="Century Gothic" charset="0"/>
              </a:rPr>
              <a:t> </a:t>
            </a:r>
            <a:r>
              <a:rPr lang="fr-FR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Nom »</a:t>
            </a:r>
          </a:p>
        </p:txBody>
      </p:sp>
      <p:sp>
        <p:nvSpPr>
          <p:cNvPr id="12" name="Espace réservé du contenu 3">
            <a:extLst>
              <a:ext uri="{FF2B5EF4-FFF2-40B4-BE49-F238E27FC236}">
                <a16:creationId xmlns:a16="http://schemas.microsoft.com/office/drawing/2014/main" id="{81033AF0-645D-8E12-B35E-7A39B5C7FE0E}"/>
              </a:ext>
            </a:extLst>
          </p:cNvPr>
          <p:cNvSpPr txBox="1">
            <a:spLocks/>
          </p:cNvSpPr>
          <p:nvPr/>
        </p:nvSpPr>
        <p:spPr>
          <a:xfrm>
            <a:off x="6793907" y="1270743"/>
            <a:ext cx="2350093" cy="5001870"/>
          </a:xfrm>
          <a:prstGeom prst="rect">
            <a:avLst/>
          </a:prstGeom>
          <a:ln w="3175" cmpd="sng"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200" kern="1200" baseline="0">
                <a:solidFill>
                  <a:srgbClr val="FF0000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100" kern="120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50" kern="120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Nombre de logements</a:t>
            </a:r>
          </a:p>
          <a:p>
            <a:pPr lvl="1"/>
            <a:r>
              <a:rPr lang="fr-FR" sz="10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XXX</a:t>
            </a:r>
          </a:p>
          <a:p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Lieu d’exécution</a:t>
            </a:r>
          </a:p>
          <a:p>
            <a:pPr lvl="1"/>
            <a:r>
              <a:rPr lang="fr-FR" sz="10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XXX</a:t>
            </a:r>
          </a:p>
          <a:p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Nature des travaux</a:t>
            </a:r>
          </a:p>
          <a:p>
            <a:pPr lvl="1"/>
            <a:r>
              <a:rPr lang="fr-FR" sz="10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XXX</a:t>
            </a:r>
          </a:p>
          <a:p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Site soumis à l’avis ABF: </a:t>
            </a:r>
            <a:endParaRPr lang="fr-FR" sz="800" i="1" dirty="0">
              <a:solidFill>
                <a:schemeClr val="tx1"/>
              </a:solidFill>
              <a:latin typeface="Century Gothic" charset="0"/>
              <a:ea typeface="Century Gothic" charset="0"/>
              <a:cs typeface="Century Gothic" charset="0"/>
            </a:endParaRPr>
          </a:p>
          <a:p>
            <a:pPr lvl="1"/>
            <a:r>
              <a:rPr lang="fr-FR" sz="10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Oui/ non </a:t>
            </a:r>
          </a:p>
          <a:p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Montant de l’opération</a:t>
            </a:r>
          </a:p>
          <a:p>
            <a:pPr lvl="1"/>
            <a:r>
              <a:rPr lang="fr-FR" sz="10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XXX</a:t>
            </a:r>
          </a:p>
          <a:p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Date de début et de fin travaux</a:t>
            </a:r>
          </a:p>
          <a:p>
            <a:pPr lvl="1"/>
            <a:r>
              <a:rPr lang="fr-FR" sz="10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XXX</a:t>
            </a:r>
          </a:p>
          <a:p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Performance énergétique /Labels</a:t>
            </a:r>
          </a:p>
          <a:p>
            <a:pPr lvl="1"/>
            <a:r>
              <a:rPr lang="fr-FR" sz="10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XXX</a:t>
            </a:r>
          </a:p>
          <a:p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Nom du maître d’ouvrage</a:t>
            </a:r>
          </a:p>
          <a:p>
            <a:pPr lvl="1"/>
            <a:r>
              <a:rPr lang="fr-FR" sz="10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XXX</a:t>
            </a:r>
          </a:p>
          <a:p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Référent chez le client</a:t>
            </a:r>
          </a:p>
          <a:p>
            <a:pPr lvl="1"/>
            <a:r>
              <a:rPr lang="fr-FR" sz="10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XXX</a:t>
            </a:r>
          </a:p>
          <a:p>
            <a:r>
              <a:rPr lang="fr-FR" sz="1000" dirty="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rPr>
              <a:t>Autres informations</a:t>
            </a:r>
          </a:p>
          <a:p>
            <a:pPr lvl="1"/>
            <a:r>
              <a:rPr lang="fr-FR" sz="1000" dirty="0">
                <a:solidFill>
                  <a:srgbClr val="FF0000"/>
                </a:solidFill>
                <a:latin typeface="Century Gothic" charset="0"/>
                <a:ea typeface="Century Gothic" charset="0"/>
                <a:cs typeface="Century Gothic" charset="0"/>
              </a:rPr>
              <a:t>XXX</a:t>
            </a:r>
          </a:p>
          <a:p>
            <a:endParaRPr lang="fr-FR" sz="1000" dirty="0">
              <a:latin typeface="Century Gothic" charset="0"/>
              <a:ea typeface="Century Gothic" charset="0"/>
              <a:cs typeface="Century 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608011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8093fb0-4ae9-436f-b3c8-0f758a327a20" xsi:nil="true"/>
    <lcf76f155ced4ddcb4097134ff3c332f xmlns="727ada88-bfee-4458-a6a8-40525b1fad34">
      <Terms xmlns="http://schemas.microsoft.com/office/infopath/2007/PartnerControls"/>
    </lcf76f155ced4ddcb4097134ff3c332f>
    <date xmlns="727ada88-bfee-4458-a6a8-40525b1fad34" xsi:nil="true"/>
    <Date0 xmlns="727ada88-bfee-4458-a6a8-40525b1fad34" xsi:nil="true"/>
    <SharedWithUsers xmlns="d8093fb0-4ae9-436f-b3c8-0f758a327a20">
      <UserInfo>
        <DisplayName/>
        <AccountId xsi:nil="true"/>
        <AccountType/>
      </UserInfo>
    </SharedWithUsers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CAE35E30016A4BA7939AE387D6CCCB" ma:contentTypeVersion="21" ma:contentTypeDescription="Crée un document." ma:contentTypeScope="" ma:versionID="d3f53ff45febf07295f3aebab1808cb3">
  <xsd:schema xmlns:xsd="http://www.w3.org/2001/XMLSchema" xmlns:xs="http://www.w3.org/2001/XMLSchema" xmlns:p="http://schemas.microsoft.com/office/2006/metadata/properties" xmlns:ns2="727ada88-bfee-4458-a6a8-40525b1fad34" xmlns:ns3="d8093fb0-4ae9-436f-b3c8-0f758a327a20" targetNamespace="http://schemas.microsoft.com/office/2006/metadata/properties" ma:root="true" ma:fieldsID="3a46dfe1d22d7bc07dbadeef5af070d0" ns2:_="" ns3:_="">
    <xsd:import namespace="727ada88-bfee-4458-a6a8-40525b1fad34"/>
    <xsd:import namespace="d8093fb0-4ae9-436f-b3c8-0f758a327a2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LengthInSeconds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date" minOccurs="0"/>
                <xsd:element ref="ns2:MediaServiceObjectDetectorVersions" minOccurs="0"/>
                <xsd:element ref="ns2:MediaServiceSearchProperties" minOccurs="0"/>
                <xsd:element ref="ns2:Date0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27ada88-bfee-4458-a6a8-40525b1fad3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5" nillable="true" ma:displayName="Length (seconds)" ma:internalName="MediaLengthInSeconds" ma:readOnly="true">
      <xsd:simpleType>
        <xsd:restriction base="dms:Unknown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4683838b-3a31-4095-9a2c-80fd0d85077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date" ma:index="24" nillable="true" ma:displayName="date" ma:format="DateOnly" ma:internalName="date">
      <xsd:simpleType>
        <xsd:restriction base="dms:DateTime"/>
      </xsd:simple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Date0" ma:index="27" nillable="true" ma:displayName="Date" ma:format="DateTime" ma:internalName="Date0">
      <xsd:simpleType>
        <xsd:restriction base="dms:DateTime"/>
      </xsd:simpleType>
    </xsd:element>
    <xsd:element name="MediaServiceBillingMetadata" ma:index="28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8093fb0-4ae9-436f-b3c8-0f758a327a20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9eb6e20c-6d4b-4905-aa90-61651830c1e7}" ma:internalName="TaxCatchAll" ma:showField="CatchAllData" ma:web="d8093fb0-4ae9-436f-b3c8-0f758a327a2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58FADAA-8CD6-4BD4-A4A6-575F49422A4D}">
  <ds:schemaRefs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2ab653cf-3593-42cc-93d9-988e27f994e8"/>
    <ds:schemaRef ds:uri="http://purl.org/dc/terms/"/>
    <ds:schemaRef ds:uri="http://schemas.openxmlformats.org/package/2006/metadata/core-properties"/>
    <ds:schemaRef ds:uri="9d670983-3442-4ebb-af25-5bae3bdfe986"/>
    <ds:schemaRef ds:uri="http://www.w3.org/XML/1998/namespace"/>
    <ds:schemaRef ds:uri="http://purl.org/dc/dcmitype/"/>
    <ds:schemaRef ds:uri="http://purl.org/dc/elements/1.1/"/>
    <ds:schemaRef ds:uri="d8093fb0-4ae9-436f-b3c8-0f758a327a20"/>
    <ds:schemaRef ds:uri="727ada88-bfee-4458-a6a8-40525b1fad34"/>
  </ds:schemaRefs>
</ds:datastoreItem>
</file>

<file path=customXml/itemProps2.xml><?xml version="1.0" encoding="utf-8"?>
<ds:datastoreItem xmlns:ds="http://schemas.openxmlformats.org/officeDocument/2006/customXml" ds:itemID="{FF0FD259-AEB2-4EF9-9AE7-8D046C305ED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27ada88-bfee-4458-a6a8-40525b1fad34"/>
    <ds:schemaRef ds:uri="d8093fb0-4ae9-436f-b3c8-0f758a327a2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EA418B9-276F-40AA-8AC5-9721ADBE976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1408</TotalTime>
  <Words>431</Words>
  <Application>Microsoft Office PowerPoint</Application>
  <PresentationFormat>Affichage à l'écran (4:3)</PresentationFormat>
  <Paragraphs>140</Paragraphs>
  <Slides>7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2" baseType="lpstr">
      <vt:lpstr>Arial</vt:lpstr>
      <vt:lpstr>Calibri</vt:lpstr>
      <vt:lpstr>Century Gothic</vt:lpstr>
      <vt:lpstr>Courier New</vt:lpstr>
      <vt:lpstr>Thème Office</vt:lpstr>
      <vt:lpstr>MARCHE PUBLIC DE MAITRISE D’ŒUVRE REHABILITATION DE LA RESIDENCE UNIVERSITAIRE DE L’HERMITAGE A SAINT-DENIS</vt:lpstr>
      <vt:lpstr>Mode d’emploi du cadre de réponse</vt:lpstr>
      <vt:lpstr>Composition du groupement</vt:lpstr>
      <vt:lpstr>Présentation PowerPoint</vt:lpstr>
      <vt:lpstr>Présentation PowerPoint</vt:lpstr>
      <vt:lpstr>Présentation PowerPoint</vt:lpstr>
      <vt:lpstr>Présentation PowerPoint</vt:lpstr>
    </vt:vector>
  </TitlesOfParts>
  <Company>Itaq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Cadre de réponse LMH</dc:title>
  <dc:creator>Jerome Labbaye</dc:creator>
  <cp:lastModifiedBy>Dorian GIRARD</cp:lastModifiedBy>
  <cp:revision>115</cp:revision>
  <cp:lastPrinted>2025-11-17T13:31:01Z</cp:lastPrinted>
  <dcterms:created xsi:type="dcterms:W3CDTF">2014-09-24T15:37:46Z</dcterms:created>
  <dcterms:modified xsi:type="dcterms:W3CDTF">2026-02-25T09:40:15Z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0x01010021CAE35E30016A4BA7939AE387D6CCCB</vt:lpwstr>
  </property>
  <property fmtid="{D5CDD505-2E9C-101B-9397-08002B2CF9AE}" pid="3" name="Order">
    <vt:r8>6064100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ComplianceAssetId">
    <vt:lpwstr/>
  </property>
  <property fmtid="{D5CDD505-2E9C-101B-9397-08002B2CF9AE}" pid="7" name="TemplateUrl">
    <vt:lpwstr/>
  </property>
  <property fmtid="{D5CDD505-2E9C-101B-9397-08002B2CF9AE}" pid="8" name="MediaServiceImageTags">
    <vt:lpwstr/>
  </property>
  <property fmtid="{D5CDD505-2E9C-101B-9397-08002B2CF9AE}" pid="9" name="_ExtendedDescription">
    <vt:lpwstr/>
  </property>
  <property fmtid="{D5CDD505-2E9C-101B-9397-08002B2CF9AE}" pid="10" name="TriggerFlowInfo">
    <vt:lpwstr/>
  </property>
</Properties>
</file>